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DAF3C-0E43-44B5-8492-BA866E38F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04A4C-C518-4AA1-8FF9-B539627A4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C1F47-0A95-432F-9EB8-C504D705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8B1D2-B8B6-49BE-9D11-132D7AB1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75E6B2-F27E-48EC-BC66-8E25504C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20311-C156-4299-90A3-45D72AC1C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92D6D-E7E6-4FCA-9CEE-030A807EA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EA787-83A1-42AC-9011-E8876758A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7996D-68C6-4D6D-8B8C-09BA73D50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5B07A-43BF-408A-BA82-0055004EF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2BB6B-1E76-41C3-97D0-5302BF132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0000410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家庭教育指导服务工作案例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指导服务过程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家庭教育指导服务展望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一家三口，父亲、母亲和一个8岁的孩子。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家庭成员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4" r="24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中等收入家庭，居住在城市中心区域。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夫妻关系和谐，与孩子沟通较少。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家庭情况介绍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父亲较为严厉，母亲较为溺爱，孩子表现出畏惧和依赖。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孩子学习成绩中等偏下，缺乏学习动力和兴趣。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孩子表现出一些不良行为习惯，如撒谎、偷懒等。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20" b="141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家庭教育需求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改善沟通方式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家长希望建立与孩子更好的沟通方式，增进亲子关系。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提高学习成绩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家长希望孩子能够提高学习成绩，培养学习兴趣。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纠正不良习惯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家长希望孩子能够纠正不良行为习惯，培养良好品德。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指导服务过程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明确指导服务的目标，如提高家长的教育理念、改善亲子关系等。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确定指导目标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根据目标制定具体的指导方案，包括指导内容、时间安排、方式方法等。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制定指导方案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选择具备家庭教育指导专业知识和经验的人员，确保指导服务的质量。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确定指导人员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指导服务计划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提供个性化咨询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针对不同家庭的需求，提供个性化的家庭教育咨询，帮助家长解决实际问题。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开展家庭教育讲座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组织专家进行家庭教育讲座，向家长传授科学的教育理念和方法。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组织亲子活动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通过组织亲子活动，增进亲子之间的沟通和互动，提高家庭教育的效果。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17" r="16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指导服务实施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制定具体的评估标准，包括家长的满意度、孩子的变化等。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进行中期评估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在指导服务过程中进行中期评估，及时发现问题并调整方案。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总结评估结果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对整个指导服务过程进行总结评估，总结经验教训，为今后的工作提供参考。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指导服务效果评估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https://d.book118.com/005200004100011043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2024-09-04T21:58:18.462</cp:lastPrinted>
  <dcterms:created xsi:type="dcterms:W3CDTF">2024-09-04T13:58:18Z</dcterms:created>
  <dcterms:modified xsi:type="dcterms:W3CDTF">2024-09-04T13:58:20Z</dcterms:modified>
</cp:coreProperties>
</file>