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DD757-F3E8-42C1-8BA2-5FC9A174C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4DEFF-0C9D-4967-A2AF-93F926B9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67D68-5107-4AD0-83BF-E43626F0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718C4-28D6-4D88-B3D9-1C608E5F3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34BB3-737E-49A8-8395-AA1CD81CD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79B91-D13D-4229-BDA7-AF1576CA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68FF7-BD63-4FA9-B416-F209110A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B6BF6-7326-413D-989A-464B2723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9DCBF-DEC0-4ED6-B7B2-C189C7C5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108D0-D7B1-42B4-8DB9-41949A43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7AE17-8FF6-43D2-9E1B-F52FE057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0112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家庭安全与防火防盗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树立安全观念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通过安全教育，使学生了解安全知识，掌握基本的安全技能，提高自我防范意识和能力。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引导学生树立正确的安全观念，认识到安全是每个人的责任，形成“人人关心安全、人人重视安全”的良好氛围。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教育学生如何在紧急情况下进行自我保护，减少事故发生的可能性及降低事故带来的损失。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教育学生识别和远离危险源，如不玩火、不乱动电器等，避免意外事故的发生。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要求学生严格遵守学校和家庭的安全规定，如不私自外出、不随意接受陌生人的物品等。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指导学生掌握基本的应急措施，如火灾逃生、地震避险等，以便在紧急情况下能够迅速应对。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规避危险源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掌握应急措施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开展安全演练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营造安全校园环境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定期对校园进行安全检查，及时发现和消除安全隐患，确保学生在一个安全的环境中学习和生活。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定期组织学生进行安全演练，提高学生的安全应急能力，同时检验学校安全工作的实效性。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学校应建立完善的安全管理制度，明确各项安全工作的责任和要求，确保安全管理有章可循。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遵守校规校纪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注意交通安全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防范火灾事故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确保饮食安全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校园内安全注意事项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不在宿舍内私拉乱接电线、使用违规电器，掌握火警电话和火灾逃生方法。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在校园内行走或骑车时，要遵守交通规则，不随意横穿马路、不追逐打闹。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学生应严格遵守学校的规章制度，不参与打架斗殴、欺凌同学等不良行为。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在学校食堂或周边餐馆就餐时，要选择卫生条件良好的场所，不吃过期或变质食品。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避免独自外出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注意社交安全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校园外安全防范措施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在上下学途中，要遵守交通规则，不闯红灯、不逆行、不骑车载人等。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夜间或偏僻地段尽量不要独自外出，最好结伴而行或告知家长、老师。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不轻易相信陌生人的网络邀请或转账要求，保护好自己的个人信息和财产安全。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在社交场合中，要谨慎交友、不随意透露个人信息，避免陷入不良团伙或陷阱。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27" r="2392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在火灾发生时，要保持冷静、迅速逃离火场，用湿毛巾捂住口鼻、沿着安全通道疏散。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在地震发生时，要立即采取避震措施，如躲到桌子下、墙角等安全区域，等待震后救援。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地震避险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在游泳或水上活动时，要注意安全防范措施，不在无人看护的区域游泳、不私自下水救人。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防溺水措施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发现有人触电时，要立即切断电源或用绝缘物体将触电者与电源分离，然后进行急救处理并拨打急救电话。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触电急救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应对突发事件的自救互救方法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交通规则是确保道路交通顺畅、安全的基础，遵守交通规则有利于维护良好的交通秩序，减少交通拥堵和混乱。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遵守交通规则能显著降低交通事故的发生率，从而保障行人和驾驶员的生命安全。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遵守交通规则不仅是对个人行为的规范，更是对社会公共安全的负责，体现了公民的社会责任感。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615" b="206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识别交通标志和信号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交通标志识别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掌握并识别各种交通标志，如指示标志、警告标志、禁令标志等，以便在行驶过程中做出正确判断和行动。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交通信号灯识别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了解交通信号灯的含义和作用，遵守信号灯的指示，确保安全有序地通过路口。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交警指挥手势识别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熟悉交警的指挥手势，理解其含义并遵照执行，以便在交通复杂或特殊情况下保持交通顺畅和安全。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https://d.book118.com/005200112013011101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2024-09-09T06:55:41.884</cp:lastPrinted>
  <dcterms:created xsi:type="dcterms:W3CDTF">2024-09-08T22:55:41Z</dcterms:created>
  <dcterms:modified xsi:type="dcterms:W3CDTF">2024-09-08T22:55:44Z</dcterms:modified>
</cp:coreProperties>
</file>