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9EE8B-F53F-45DA-BA58-D0BFBEF0F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3B799-0AF1-4DD2-BD43-924F3855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FD77-5C16-457F-8F34-722EF0479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3D109-BACB-4B75-909A-D6A1C2C1C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8971C-FDC7-4F51-AF08-FE622904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EB635-BDDA-406D-B1D4-BA46B8BD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D9F1E-01C0-4E11-8B1B-3CB9D5B7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82705-8A62-4A8B-A994-3326D232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70977-9828-439D-98AC-10FB33A8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E84CE-7389-47C4-BE9C-AC82585A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3EDDE-3BB2-455B-9C3B-4DE9B24E4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103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智能医疗医护人员与智能设备的协同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医护人员与智能设备协同模式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医护人员与智能设备协同应用场景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医护人员与智能设备协同优势分析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医护人员与智能设备协同挑战及解决方案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517" r="85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随着科技的快速发展，智能医疗正逐渐成为医疗行业的重要发展方向，医护人员与智能设备的协同是这一变革中的关键环节。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提高医疗效率与质量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通过智能设备的辅助，医护人员能够更快速、准确地获取病人信息，制定个性化治疗方案，从而提高医疗效率和质量。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缓解医疗资源紧张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智能设备可以在一定程度上分担医护人员的工作负担，缓解医疗资源紧张的问题，同时降低医疗成本。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0" r="262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智能设备可以快速处理和分析大量医疗数据，为医护人员提供准确的诊断依据和治疗建议，提高诊疗效率。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提升诊疗效率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通过智能设备的辅助，医护人员可以更加全面地了解患者的病情和身体状况，制定个性化的治疗方案，提高治疗效果。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实现个性化治疗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智能设备可以帮助医护人员更加便捷地管理患者信息，包括病历记录、用药情况等，提高患者管理效率。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智能设备可以协助医护人员进行医学研究和学术交流，推动医学科学的进步和发展。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促进医学研究与进步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医护人员与智能设备协同的重要性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智能医疗设备是指集成了先进的人工智能技术，具有自主学习、推理、决策等能力的医疗设备，能够协助医护人员进行疾病诊断、治疗、康复等工作。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根据应用场景和功能，智能医疗设备可分为诊断设备、治疗设备、康复设备、辅助设备等。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智能医疗设备定义及分类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20世纪80年代至90年代，智能医疗设备处于萌芽状态，主要是一些简单的医疗仪器和计算机辅助诊断系统。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21世纪初至中期，随着计算机技术和人工智能技术的快速发展，智能医疗设备开始进入实用阶段，出现了许多基于机器学习和深度学习的医疗影像分析系统、智能辅助诊断系统等。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近年来，随着大数据、云计算、物联网等技术的广泛应用，智能医疗设备不断升级和完善，逐渐形成了完整的智能医疗生态系统。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智能医疗设备发展历程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智能医疗设备市场规模不断扩大，预计未来几年将保持高速增长。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目前智能医疗设备市场主要由国际知名企业和国内创新型企业占据，竞争日益激烈。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未来智能医疗设备将更加注重个性化、精准化、便捷化等方面的发展，同时还将加强与其他医疗领域的融合和协作。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智能医疗设备市场现状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医护人员与智能设备协同模式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基于远程获取的患者信息，医护人员利用智能辅助诊断系统进行分析和判断，为患者提供初步诊断和治疗建议。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医护人员通过智能设备对患者进行远程监控，实时获取患者的生理参数、病情变化等信息。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医护人员通过智能设备向患者提供用药、康复等方面的远程指导，确保患者在家庭环境中得到正确的治疗和护理。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远程协同模式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通过智能设备对患者信息进行现场采集和管理，实现患者信息的快速录入、查询和共享，提高医护人员的工作效率。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医护人员根据智能设备的辅助决策结果，现场为患者执行相应的治疗措施，如手术、药物治疗等。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在现场治疗过程中，智能设备可为医护人员提供实时的数据支持和辅助决策，如智能影像分析、智能语音识别等。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现场协同模式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在复杂疾病的治疗过程中，不同学科的医护人员可通过智能设备进行交叉协同，共同制定治疗方案和提供全面的医疗服务。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多学科交叉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医护人员与患者通过智能设备进行实时沟通和交流，共同参与治疗决策过程，提高患者的参与度和治疗效果。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医患交叉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不同层级的医护人员之间通过智能设备进行协同工作，实现信息共享、任务分配和协同治疗等目标。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医护交叉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交叉协同模式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医护人员与智能设备协同应用场景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智能设备可帮助医护人员快速、准确地采集患者的生理数据，如心电图、血压、血氧饱和度等，为诊断提供重要依据。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利用智能影像识别技术，协助医生对医学影像（如X光片、CT、MRI等）进行自动分析和识别，提高诊断效率和准确性。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基于大数据和人工智能技术，对患者的病史、症状等信息进行深度挖掘和分析，为医生提供个性化的诊断建议和治疗方案。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诊断辅助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https://d.book118.com/005201034012011110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2024-09-15T03:52:58.956</cp:lastPrinted>
  <dcterms:created xsi:type="dcterms:W3CDTF">2024-09-14T19:52:58Z</dcterms:created>
  <dcterms:modified xsi:type="dcterms:W3CDTF">2024-09-14T19:53:01Z</dcterms:modified>
</cp:coreProperties>
</file>