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E50AC-FB93-4037-ADB5-5E91FDFC4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3ADE9-212C-4357-BDC4-D5A52DC41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28479-A956-4E77-AAC9-B332738B9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CA8F24-65F0-442C-82B3-D49536DA2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825062-67EA-4E1F-B718-36749E272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7E3EF0-E528-457E-A141-512AFD3A7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F98146-7A57-4A7B-B0D9-F585BD20F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5E6E24-C13B-400E-8854-A455FC50B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A116F-7234-4902-A099-6D0A7AE85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CAA95-F264-4B8D-B982-DBBC04BAC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9B77C-8E44-4D44-8900-034C0670A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2012420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工程成本会计之会计要素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会计要素概述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费用要素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会计要素概述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164" r="351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会计要素是构成会计报表的基本组件，用于描述企业的财务状况和经营成果。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会计要素通常分为资产、负债、所有者权益、收入、费用和利润六类。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625" r="11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编制财务报表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会计要素是编制财务报表的基础，如资产负债表、利润表和现金流量表等。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提供财务信息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会计要素提供了关于企业财务状况和经营成果的详细信息，有助于投资者、债权人和其他利益相关者做出决策。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反映经营状况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通过会计要素的变动，可以反映企业的经营状况和业绩，帮助管理层发现问题并采取改进措施。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会计要素的作用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这是最基本的会计等式，反映了企业的财务状况。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资产=负债+所有者权益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这个等式反映了企业的经营成果，即收入与费用的差额。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收入-费用=利润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这个等式表明企业的资产来源于权益，即投资者和债权人的投入。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资产=权益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会计要素之间的关系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资产要素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https://d.book118.com/005201242013011100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2024-09-07T18:41:05.997</cp:lastPrinted>
  <dcterms:created xsi:type="dcterms:W3CDTF">2024-09-07T10:41:06Z</dcterms:created>
  <dcterms:modified xsi:type="dcterms:W3CDTF">2024-09-07T10:41:07Z</dcterms:modified>
</cp:coreProperties>
</file>