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9AB2E1-B57A-4BAD-AFA0-D2C7C673B0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AEAEF0-366C-48BA-9AED-7E16BFA308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92DBFA-27F1-4828-BA1F-261B0C620A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1AB785-D049-40ED-BD04-9400AB82A6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E31E26-40AF-4D23-8617-706C11D5A7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4F3848C-2FF9-4DED-A7F6-0CC8CA8050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2C7B11F-68D2-45A6-B825-717D99D8B9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5DBF28-82FD-424C-A96D-ACBFF66A03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15AD13-CA0E-407A-ADA3-EF362D7E79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5124C2-A71A-474E-820C-AC3C702B06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491F47-BB0E-4A94-BA8B-9E5FDF9720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5202034221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使用情态动词表达阐述和推播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情态动词基本概念与分类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情态动词在阐述中应用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情态动词在推播中运用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案例分析：成功运用情态动词的企业或个人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实践指导：如何提升使用情态动词能力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情态动词基本概念与分类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定义及作用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情态动词与主要动词一起构成谓语，表达句子的时态、语态、语气等。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情态动词是一种辅助动词，用于表达说话者对动作或状态的态度、情感、推测或判断。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表示能力、可能性、请求或许可。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can/could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may/might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must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3608" r="236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表示可能性、许可或祝愿。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表示必要性、义务或推测。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常见情态动词列举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ought to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表示责任、义务或建议。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will/would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表示意愿、决心、习惯或推测。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should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表示责任、建议或推测。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常见情态动词列举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need/dare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表示需要、必要或敢于。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used to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表示过去的习惯或状态。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常见情态动词列举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45936" y="260197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3788" y="499237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14621" y="4992370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52079" y="300540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82069" y="298040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90610" y="451003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84214" y="528619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38684" y="454436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71891" y="3318396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能力情态动词表达主语的能力或技能，如can、could等。</a:t>
            </a:r>
          </a:p>
        </p:txBody>
      </p:sp>
      <p:sp>
        <p:nvSpPr>
          <p:cNvPr id="11" name="Freeform 11"/>
          <p:cNvSpPr/>
          <p:nvPr/>
        </p:nvSpPr>
        <p:spPr>
          <a:xfrm>
            <a:off x="5821069" y="286491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973593" y="3379295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66066" y="365957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16258" y="3379295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418097" y="366894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34007" y="5314781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89033" y="5255782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79518" y="4987861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许可情态动词表达说话者的许可或请求，如may、might等。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3186" y="3304902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推测情态动词表达说话者对动作或状态的推测或判断，如will、would等。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466" y="4987747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义务情态动词表达主语的责任或义务，如must、should等。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8661" y="1252888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根据意义和功能，情态动词可分为四类：能力情态动词、许可情态动词、义务情态动词和推测情态动词。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情态动词分类标准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情态动词在阐述中应用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"The sun can be seen every day."（每天都能看到太阳。）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情态动词"can"表示客观可能性或能力，例如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"The project may be completed by the end of the year."（该项目可能在年底前完成。）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"may"用于表达不太确定的情况，如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客观事实阐述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  <a:headEnd type="oval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"I will help you with your homework."（我会帮你做作业。）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"will"用于表达主观意愿或决心，如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"Shall we go for a walk?"（我们出去散步好吗？）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"shall"在疑问句中可表示征求对方意见，如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主观意愿表达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可能性评估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"You ought to apologize for what you did."（你应该为你所做的事道歉。）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"ought to"表示某种责任或义务，但语气较为委…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"You must be hungry after such a long journey."（经过这么长的旅程，你一定饿了。）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"must"表示强烈的必要性或推测，如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"You should eat more fruits and vegetables."（你应该多吃水果和蔬菜。）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"should"用于给出建议或表示某种责任，如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https://d.book118.com/005202034221011104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2024-09-14T10:37:37.609</cp:lastPrinted>
  <dcterms:created xsi:type="dcterms:W3CDTF">2024-09-14T02:37:37Z</dcterms:created>
  <dcterms:modified xsi:type="dcterms:W3CDTF">2024-09-14T02:37:39Z</dcterms:modified>
</cp:coreProperties>
</file>