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8D825-7D74-421C-928F-2171F8E31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A0136-D565-4AD4-ACA5-9174F1E1A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E8230-6AF3-4185-A814-C4FC2E6CB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4F9E9-05C5-421B-B838-673907700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FD5115-B783-4127-B332-ADA6488E8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BE6147-A7AC-46F4-97BD-2ED1B4B63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64AD38-0C89-4797-B8A8-B43106BCC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A11145-7545-4D27-9361-61014E31F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60E221-062B-41F7-9426-D9C0A6C7F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8DE26-99A6-4184-B9E7-E1BE3C7BB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45445-57B8-4B8E-8C48-B33AF58C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2022012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有创意的演讲稿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创意启航：演讲之灵魂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灵感源泉：寻找创意灵感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结构设计：让创意熠熠生辉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表达技巧：让创意演讲更生动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实战案例：创意演讲的典范之作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自我突破：提升创意演讲能力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创意启航：演讲之灵魂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17" r="2811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371" r="3837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指演讲者在演讲内容、形式或呈现方式上具有独特性和新颖性的演讲。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创意演讲定义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内容有深度、观点独到、形式多样、引人入胜。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创意演讲特点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何为创意演讲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创意演讲往往能打破常规，吸引听众的注意力，提高演讲效果。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吸引听众注意力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增强演讲说服力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提升演讲者形象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9443" r="2944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通过独特的观点和精心的设计，创意演讲能增强演讲的说服力，使听众更容易接受演讲者的观点。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成功的创意演讲能展现演讲者的才华和魅力，提升其在听众心目中的形象。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创意演讲的重要性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选择一个独特、具有探讨价值的主题，是创意演讲的关键。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独特的主题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在演讲中提出新颖、独到的观点，能吸引听众的注意力，增强演讲的说服力。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新颖的观点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运用生动的语言、形象的比喻、有趣的例子等，能使演讲更富有趣味性和感染力。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生动的语言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通过创新的呈现方式，如图表、视频、互动环节等，能增强演讲的视觉效果，提高听众的参与度。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创新的呈现方式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创意演讲的核心要素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灵感源泉：寻找创意灵感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从日常生活中细心观察，发现身边事物的特点、规律以及潜在问题，挖掘创意点。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保持敏锐的洞察力，关注社会热点、科技动态和人们的需求变化，从中寻找创意灵感。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观察力与创意发现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敏锐洞察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细心观察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头脑风暴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组织团队进行头脑风暴，鼓励成员自由发表意见和想法，激发创意火花。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创意思维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运用创意思维方法，如逆向思维、联想思维、发散思维等，拓展思路，挖掘新颖观点。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头脑风暴与创意思维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333" r="8333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学习前人的经验和知识，从其他领域和行业中汲取灵感，为我所用。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借鉴经验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在借鉴的基础上，勇于突破传统观念和技术瓶颈，实现创新价值。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创新突破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借鉴与创新相结合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结构设计：让创意熠熠生辉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以真实、生动、具有共鸣的故事作为开场，迅速抓住听众的注意力。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458" b="144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417" r="21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引人入胜的故事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运用轻松幽默的语言，打破紧张氛围，拉近与听众的距离。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幽默诙谐的语言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提出一个鲜为人知、令人惊讶的事实或数据，引发听众的好奇心。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令人惊叹的事实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开场白：吸引听众注意力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主体内容：展现创意魅力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独特的观点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提出新颖、具有洞察力的观点，挑战传统思维，激发听众思考。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生动的比喻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运用生动的比喻和形象的描述，将抽象概念具体化，帮助听众更好地理解。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互动环节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设置互动环节，如提问、小组讨论等，让听众积极参与其中，增强演讲的吸引力。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https://d.book118.com/005202201212011034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2024-08-30T04:53:12.280</cp:lastPrinted>
  <dcterms:created xsi:type="dcterms:W3CDTF">2024-08-29T20:53:12Z</dcterms:created>
  <dcterms:modified xsi:type="dcterms:W3CDTF">2024-08-29T20:53:14Z</dcterms:modified>
</cp:coreProperties>
</file>