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1D1C50-E771-4FC3-ADD5-664E2EADD2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FFEBE6-6625-4DD6-985E-785A4A84B3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56CA0F-67D7-41EB-B17B-F0BC5654B2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75CFA8-1E72-4AC7-825B-CF84B1651A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68BFE70-9AC4-41F6-9C44-A3E7D92274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AB586E2-9A4A-4F8F-A628-6DB2D02850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5C2682D-1161-4A16-84DE-E694527BD8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642B41-F88B-4841-A99F-22B793763A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22C27D-1347-4103-BAC0-26B7CE2AE5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B90754-5A84-427C-9AC3-2589634168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F40227-A511-41C4-874B-41CA137586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5203033330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初中学生减负工作总结</a:t>
            </a:r>
          </a:p>
        </p:txBody>
      </p:sp>
      <p:sp>
        <p:nvSpPr>
          <p:cNvPr id="3" name="New shape"/>
          <p:cNvSpPr/>
          <p:nvPr/>
        </p:nvSpPr>
        <p:spPr>
          <a:xfrm>
            <a:off x="635000" y="5588000"/>
            <a:ext cx="1905000" cy="635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b="1">
                <a:solidFill>
                  <a:srgbClr val="FFFFFF"/>
                </a:solidFill>
              </a:rPr>
              <a:t>作者：文档吾优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减负政策实施情况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学生减负的具体措施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教师与家长的态度和反馈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减负工作的成效与展望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041" r="3104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298" r="3129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772" r="2877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随着教育改革的深入推进，减负工作逐渐成为教育领域的重点工作之一，旨在减轻初中学生的学习负担，促进学生全面发展。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当前教育环境下，初中学生面临较大的学业压力，过重的学习负担对他们的身心健康造成一定影响。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399" b="63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6399" b="639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减负的意义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有利于学生的身心健康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减负能够减轻学生的学习负担，降低心理压力，有利于学生的身心健康。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提高学习效率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减负能够让学生更好地安排学习时间，提高学习效率，避免无效的学习和过度的疲劳。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促进学生的全面发展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减负能够让学生有更多的时间和机会参与各类活动，培养兴趣爱好和特长，促进学生的全面发展。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减负政策实施情况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对减负政策进行详细解读，确保学校、教师、家长和学生全面理解减负的背景、目的和具体措施。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政策解读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通过多种渠道宣传减负政策，包括学校公告、家长会、社交媒体等，提高公众对减负工作的认识和重视。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宣传工作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政策解读与宣传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563" b="35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制定具体的减负实施计划，包括课程调整、作业量控制、课外活动安排等，确保各项措施得到有效执行。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定期评估减负政策的实施效果，通过考试成绩、学生反馈、教师评价等多方面指标来衡量减负效果。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实施过程与效果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实施效果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实施过程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405020"/>
            <a:ext cx="460057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问题一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96603" y="1890788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部分教师对减负政策存在误解，导致执行力度不够。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246698" y="1405020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解决方案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46698" y="1866404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加强与家长的沟通，让家长了解减负的目的和措施，同时加强对学生学习方法的指导，确保学生的学习效果不受影响。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3037215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解决方案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596603" y="3547367"/>
            <a:ext cx="44196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加强教师培训，提高教师对减负政策的认识和理解，明确减负的目标和意义。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46698" y="3037215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46698" y="3547367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减负可能导致学生课外活动过度，影响学习。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96603" y="4632977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问题二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96603" y="5155321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部分家长担心减负会影响孩子学习成绩。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46698" y="4632977"/>
            <a:ext cx="473392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解决方案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46698" y="5155321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合理安排学生的课外活动，确保学生在参与活动的同时，也能够保持良好的学习状态。同时加强对学生自律和时间管理能力的培养。</a:t>
            </a:r>
          </a:p>
        </p:txBody>
      </p:sp>
      <p:sp>
        <p:nvSpPr>
          <p:cNvPr id="20" name="Freeform 20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遇到的问题与解决方案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学生减负的具体措施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学校应合理安排学生的作业量，避免过多的重复性作业，减轻学生的课业负担。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作业量控制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作业质量提升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作业批改与反馈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教师应注重作业的质量，设计有针对性的作业，帮助学生巩固知识点，提高学习效果。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教师应对学生的作业进行及时批改和反馈，指出问题并给予指导，帮助学生改进学习方法。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减少作业量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https://d.book118.com/005203033330011111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2024-09-17T23:07:24.775</cp:lastPrinted>
  <dcterms:created xsi:type="dcterms:W3CDTF">2024-09-17T15:07:24Z</dcterms:created>
  <dcterms:modified xsi:type="dcterms:W3CDTF">2024-09-17T15:07:26Z</dcterms:modified>
</cp:coreProperties>
</file>