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9DA67-DF02-430B-91C3-72F6E0FB3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2D4BB-C9EE-481C-9C47-D51C6F990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73F26-0F32-4BBF-8DE3-5D46576F9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296586-0BEB-4129-9F6B-B15F5891D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8C3697-7895-45AC-992A-79F94BD1D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16DADC-36E5-44CF-99E2-9F10DD998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D3C74B-C6AD-48A6-9B56-FE6041A1E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BFA24B-F1A7-408C-9888-70328F72B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949953-CD9B-4CA4-9969-E34F9C568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D7E47-6DBE-4F59-ABF1-5FA434EDD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A3486-6F6E-4A4C-8D61-0085EB146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20412013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虚拟现实技术在工业设计中的案例分析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工业设计中的虚拟现实技术应用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案例分析：汽车设计领域应用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案例分析：家电产品设计领域应用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案例分析：建筑景观设计领域应用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虚拟现实技术是一种可以创建和体验虚拟世界的计算机仿真系统，它利用计算机生成一种模拟环境，是一种多源信息融合的、交互式的三维动态视景和实体行为的系统仿真，使用户沉浸到该环境中。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经历了从萌芽阶段到现阶段的多个发展时期。在萌芽阶段，人们开始探索如何通过计算机技术模拟现实世界。随着计算机图形学、仿真技术等相关技术的不断发展，虚拟现实技术逐渐走向成熟，并在多个领域得到广泛应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核心技术原理及特点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技术主要依赖于计算机图形学、仿真技术、传感器技术、显示技术、网络技术等多种技术的综合应用。通过这些技术的协同作用，虚拟现实系统能够生成逼真的三维虚拟环境，并允许用户与之进行自然交互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核心技术原理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技术具有沉浸性、交互性和构想性三个基本特征。沉浸性是指用户能够完全沉浸在由计算机生成的虚拟世界中，获得与现实世界相似的感知体验。交互性是指用户可以通过自然的方式与虚拟世界中的对象进行互动，如抓取、移动等。构想性是指虚拟现实技术能够提供丰富的想象空间，激发用户的创造性思维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虚拟现实技术在工业设计、教育培训、医疗保健、娱乐游戏等多个领域得到广泛应用。在工业设计领域，虚拟现实技术可以用于产品原型设计、虚拟装配、人机交互测试等方面，提高设计效率和质量。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发展和市场需求的不断增长，虚拟现实市场规模不断扩大。目前，全球虚拟现实市场已经形成了较为完整的产业链，包括硬件设备、软件开发、内容制作等多个环节。同时，虚拟现实技术在各个领域的应用也在不断拓展和深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应用领域及市场现状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工业设计中的虚拟现实技术应用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交互式展示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通过虚拟现实技术，客户可以在虚拟环境中与产品原型进行交互，如旋转、缩放、更换材质等，以更全面地评估设计方案。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3D建模与渲染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利用虚拟现实技术，设计师可以快速创建产品的3D模型，并通过高质量的渲染展示产品的外观和细节，使客户更直观地了解设计意图。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实时修改与反馈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在虚拟环境中，设计师可以根据客户的反馈实时修改产品原型，提高设计效率和客户满意度。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708" r="18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918" r="1591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542" r="10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产品原型设计与展示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人机工程学模拟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虚拟现实技术可用于评估产品的人机工程学性能，如舒适度、可达性和易用性。通过模拟用户与产品的交互过程，设计师可以发现并改进设计中的不足。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多感官体验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虚拟现实技术可以模拟真实环境中的视觉、听觉、触觉等多感官体验，使设计师更好地了解用户在使用产品时的感受和需求。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场景模拟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通过虚拟现实技术，设计师可以创建各种使用场景来测试产品的适应性。例如，在汽车设计中，可以模拟不同的驾驶环境和天气条件来评估车辆的操控性和安全性。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人机交互体验优化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生产流程模拟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虚拟现实技术可用于模拟产品的生产过程，包括设备布局、工艺流程和物料流动等。这有助于发现生产过程中的潜在问题并进行优化。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机器人编程与仿真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利用虚拟现实技术，可以对工业机器人进行编程和仿真测试，以验证机器人操作的准确性和效率。这有助于减少实际生产中的调试时间和成本。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远程协作与监控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通过虚拟现实技术，不同地点的设计师和生产人员可以在同一虚拟环境中进行协作，实时监控生产进度并进行必要的调整。这提高了生产过程的透明度和可控性。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生产过程模拟与验证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案例分析：汽车设计领域应用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虚拟现实技术可以构建高度逼真的汽车外观模型，使得设计师可以在早期阶段对设计方案进行全方位的评估和验证。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通过在虚拟环境中模拟不同光照和天气条件下的汽车外观表现，设计师可以更加准确地预测实际生产中的效果，从而及时调整设计方案。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110" b="1211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虚拟现实技术还可以支持多人协同设计和评审，提高设计团队的沟通效率和设计质量。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42" b="77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汽车外观造型设计验证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利用虚拟现实技术，设计师可以在虚拟环境中创建汽车内饰模型，并进行自由的布局调整和细节优化。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通过模拟驾驶员和乘客在车内的人机交互体验，如座椅舒适度、操作便捷性等，设计师可以更加直观地了解用户需求，提升内饰设计的人性化程度。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虚拟现实技术还可以实现多种内饰材质和颜色的实时渲染和切换，为设计师提供更多灵感和选择。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7065" r="7065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1836" r="11836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1836" r="11836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内饰布局及人机交互体验优化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https://d.book118.com/005204120132011041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2024-09-02T00:27:03.228</cp:lastPrinted>
  <dcterms:created xsi:type="dcterms:W3CDTF">2024-09-01T16:27:03Z</dcterms:created>
  <dcterms:modified xsi:type="dcterms:W3CDTF">2024-09-01T16:27:05Z</dcterms:modified>
</cp:coreProperties>
</file>