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4C66D-26CC-4076-902F-49602AA70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A60F2-BC8A-4EB1-AD7E-C695E403B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0E622-D271-4C71-AF45-5DE7FD14A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360B2-A10F-4A5C-B65A-289E2588C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248996-45D5-49FD-96E7-94376701C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CE53A6-06DA-4580-B225-757227ABB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4AD766-715D-487F-B35B-9C59C43F5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19620-6787-461F-BEF7-4C18F3784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904E9-4741-4752-B938-639352A78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3FE3C-61FF-4F24-951D-AC2410B8C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5743C-9CD2-4017-9950-FCA2B14AB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10201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晚期肿瘤病人的护理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晚期肿瘤病人概述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晚期肿瘤病人的护理需求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晚期肿瘤病人的护理措施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晚期肿瘤病人的家庭护理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晚期肿瘤病人的临终关怀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晚期肿瘤病人概述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晚期肿瘤病人是指恶性肿瘤已经扩散至其他器官或组织，无法通过手术或放疗等手段完全治愈的病人。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晚期肿瘤病人的病情较为严重，治疗难度大，生活质量较低，生存时间相对较短。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晚期肿瘤病人可能出现的症状包括疼痛、消瘦、乏力、食欲不振、呼吸困难、咳嗽、恶心、呕吐等。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体征包括体重下降、淋巴结肿大、器官功能衰竭等。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晚期肿瘤病人的症状与体征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晚期肿瘤病人通常需要使用化疗药物、靶向药物、免疫药物等进行治疗，以控制病情进展和缓解症状。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放疗和化疗是晚期肿瘤病人常用的治疗方法，可以缩小肿瘤体积、缓解疼痛和其他症状。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放疗和化疗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支持治疗包括营养支持、疼痛控制、心理支持等，旨在提高晚期肿瘤病人的生活质量。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姑息治疗是一种全面的护理方法，旨在减轻晚期肿瘤病人的痛苦和不适，提高其生活质量。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姑息治疗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晚期肿瘤病人的治疗方式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晚期肿瘤病人的护理需求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晚期肿瘤病人常常面临巨大的心理压力，需要护理人员提供心理疏导，帮助他们缓解焦虑、抑郁等情绪。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护理人员应给予病人足够的情感支持，让他们感到被关心、被理解，增强他们的信心和勇气。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通过认知行为疗法，帮助病人调整消极的思维模式，纠正不合理的信念，从而改善心理状态。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晚期肿瘤病人常常遭受疼痛的折磨，需要护理人员进行疼痛评估，并提供有效的疼痛管理措施。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肿瘤病人常常存在营养不良的问题，需要提供科学的营养支持，保证病人的营养需求。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做好病人的基础护理工作，如口腔护理、皮肤护理等，提高病人的舒适度。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生理护理需求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晚期肿瘤病人的家属也需要得到支持和指导，护理人员应提供相关知识和技巧，帮助他们更好地照顾病人。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为病人提供相关的社会资源链接，如慈善组织、志愿者服务等，让他们得到更多的社会支持。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社会资源链接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为病人和家属提供相关的疾病知识和信息支持，帮助他们更好地了解和应对病情。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社会支持护理需求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晚期肿瘤病人的护理措施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https://d.book118.com/005210201340011043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2024-09-06T00:33:44.358</cp:lastPrinted>
  <dcterms:created xsi:type="dcterms:W3CDTF">2024-09-05T16:33:44Z</dcterms:created>
  <dcterms:modified xsi:type="dcterms:W3CDTF">2024-09-05T16:33:46Z</dcterms:modified>
</cp:coreProperties>
</file>