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2B86C-8CBD-4EFD-B5A1-B38209D53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03DB7-CDC5-40C5-8A78-B55CAD193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EC1E3-6CDA-4710-B77A-7F8C81C2A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7A36D-404D-45BD-A185-24D0A56C8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F18635-8E38-4176-B488-52B385E60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002760-CA9C-4871-92A9-2C97C287A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754F3A-AEC5-4073-BB40-B48F3182B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11528-6335-437B-A985-ABEBE5712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FCABD-83CA-4DBF-90FB-E776F188E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57D5D-AEAD-4160-AD66-3A18F64F4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8F8D4-8B07-4EEE-BBAF-EDD6F66AB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102411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浪涌的规范要求\n## 1.浪涌的基本概念及其危害\n### 1.1浪涌的定义及其产生原因\n### 1.2浪涌对电子设备的危害及影响\n### 1.3浪涌防护的重要性\n## 2.浪涌的规范要求及标准\n### 2.1国际电工委员会（IEC）关于浪涌的规范要求\n### 2.2美国电气制造商协会（NEMA）关于浪涌的规范要求\n### 2.3国内关于浪涌的规范要求及标准\n## 3.浪涌防护器件的选择与应用\n### 3.1浪涌防护器件的类型及其特点\n### 3.2浪涌防护器件的选择原则及方法\n### 3.3浪涌防护器件的应用实例\n## 4.浪涌防护系统的设计与实施\n### 4.1浪涌防护系统的整体设计思路\n### 4.2浪涌防护系统的具体实施步骤\n### 4.3浪涌防护系统的维护与管理\n## 5.浪涌防护的检测与认证\n### 5.1浪涌防护检测的目的及方法\n### 5.2浪涌防护认证的机构及流程\n### 5.3浪涌防护检测与认证的重要性\n## 6.浪涌防护技术的发展趋势\n### 6.1浪涌防护器件的技术创新与发展\n### 6.2浪涌防护系统的智能化与集成化\n### 6.3浪涌防护技术未来发展趋势及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浪涌的规范要求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浪涌的基本概念及其危害</a:t>
            </a:r>
            <a:endParaRPr/>
          </a:p>
        </p:txBody>
      </p:sp>
      <p:sp>
        <p:nvSpPr>
          <p:cNvPr id="14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浪涌的定义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浪涌是指在电气线路中出现的短暂电压或电流波动，通常是由于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雷击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电网故障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等原因引起的。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浪涌的持续时间很短，一般为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毫秒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级别，但能量很大，可能对电子设备造成损坏。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浪涌的产生原因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雷击：当雷电击中线路或设备时，会产生大量的浪涌电流。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电网故障：如短路、接地故障等，都可能导致电压波动，从而产生浪涌。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设备启动：大型设备的启动、停止或切换过程中，也可能产生浪涌。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浪涌的定义及其产生原因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对电子设备的危害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：浪涌可能导致电子设备的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电路烧毁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元器件损坏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等，从而影响设备的正常运行。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性能下降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：浪涌可能导致电子设备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性能下降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，影响设备的性能和寿命。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数据丢失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：对于存储设备，浪涌可能导致数据丢失，给用户带来损失。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对电子设备的影响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降低设备寿命：长时间的浪涌冲击可能导致电子设备提前损坏，降低设备的使用寿命。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影响设备稳定性：浪涌可能导致电子设备运行不稳定，影响设备的性能。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增加设备故障率：浪涌可能导致电子设备故障率增加，影响设备的可靠性。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浪涌对电子设备的危害及影响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保护电子设备</a:t>
                </a:r>
                <a:endParaRPr/>
              </a:p>
            </p:txBody>
          </p:sp>
          <p:sp>
            <p:nvSpPr>
              <p:cNvPr id="26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通过浪涌防护，可以降低浪涌对电子设备的危害，保护设备免受损坏。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提高设备的可靠性，降低设备故障率，减少设备维护成本。</a:t>
                </a:r>
                <a:endParaRPr/>
              </a:p>
            </p:txBody>
          </p:sp>
        </p:grpSp>
        <p:grpSp>
          <p:nvGrpSpPr>
            <p:cNvPr id="26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保证设备性能</a:t>
                </a:r>
                <a:endParaRPr/>
              </a:p>
            </p:txBody>
          </p:sp>
          <p:sp>
            <p:nvSpPr>
              <p:cNvPr id="26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通过浪涌防护，可以避免浪涌对设备性能的影响，保证设备的正常运行。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提高设备的使用寿命，减少设备更换成本。</a:t>
                </a:r>
                <a:endParaRPr/>
              </a:p>
            </p:txBody>
          </p:sp>
        </p:grpSp>
        <p:grpSp>
          <p:nvGrpSpPr>
            <p:cNvPr id="26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防止数据丢失</a:t>
                </a:r>
                <a:endParaRPr/>
              </a:p>
            </p:txBody>
          </p:sp>
          <p:sp>
            <p:nvSpPr>
              <p:cNvPr id="2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对于存储设备，通过浪涌防护可以避免数据丢失，保障用户数据的安全。</a:t>
                </a:r>
                <a:endParaRPr/>
              </a:p>
            </p:txBody>
          </p:sp>
        </p:grpSp>
      </p:grpSp>
      <p:pic>
        <p:nvPicPr>
          <p:cNvPr id="26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浪涌防护的重要性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浪涌的规范要求及标准</a:t>
            </a:r>
            <a:endParaRPr/>
          </a:p>
        </p:txBody>
      </p:sp>
      <p:sp>
        <p:nvSpPr>
          <p:cNvPr id="27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277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278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IEC 61000-4-5：这是国际电工委员会关于浪涌测试的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国际标准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，规定了浪涌测试的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测试方法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测试设备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测试等级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等方面的要求。</a:t>
                </a:r>
                <a:endParaRPr/>
              </a:p>
            </p:txBody>
          </p:sp>
        </p:grpSp>
        <p:grpSp>
          <p:nvGrpSpPr>
            <p:cNvPr id="280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281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IEC 61000-4-2：这是国际电工委员会关于电磁兼容性的</a:t>
                </a:r>
                <a:r>
                  <a:rPr lang="zh-CN" sz="14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国际标准</a:t>
                </a: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，其中包括了浪涌防护的</a:t>
                </a:r>
                <a:r>
                  <a:rPr lang="zh-CN" sz="14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基本要求</a:t>
                </a: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测试方法</a:t>
                </a: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等方面的内容。</a:t>
                </a:r>
                <a:endParaRPr/>
              </a:p>
            </p:txBody>
          </p: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国际电工委员会(IEC)关于浪涌的规范要求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5" name="组合 28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86" name="组合 285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NEMA 57-1：这是美国电气制造商协会关于浪涌防护的行业标准，规定了浪涌防护的设计要求、测试方法和应用范围等方面的内容。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88" name="组合 287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NEMA 57-2：这是美国电气制造商协会关于浪涌防护的行业标准，主要规定了浪涌防护器件的性能要求和测试方法等方面的内容。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美国电气制造商协会(NEMA)关于浪涌的规范要求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6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297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298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GB/T 17626.5：这是国内关于浪涌测试的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，规定了浪涌测试的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测试等级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等方面的要求。</a:t>
                </a:r>
                <a:endParaRPr/>
              </a:p>
            </p:txBody>
          </p:sp>
        </p:grpSp>
        <p:grpSp>
          <p:nvGrpSpPr>
            <p:cNvPr id="299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300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GB/T 17626.4：这是国内关于电磁兼容性的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，其中包括了浪涌防护的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基本要求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等方面的内容。</a:t>
                </a:r>
                <a:endParaRPr/>
              </a:p>
            </p:txBody>
          </p: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国内关于浪涌的规范要求及标准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浪涌防护器件的选择与应用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组合 11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varistor（压敏电阻）：具有非线性特性，当电压超过阈值时，电阻值迅速降低，起到限压作用。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优点：响应速度快，限压效果明显，价格相对较低。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缺点：容量有限，不能长时间承受高电压。</a:t>
                </a:r>
                <a:endParaRPr/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gas discharge tube（气体放电管）：通过气体放电来消耗浪涌能量，具有高容量和低电容等特点。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优点：容量大，能承受长时间的浪涌冲击，响应速度快。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缺点：价格较高，寿命有限。</a:t>
                </a:r>
                <a:endParaRPr/>
              </a:p>
            </p:txBody>
          </p:sp>
        </p:grpSp>
        <p:grpSp>
          <p:nvGrpSpPr>
            <p:cNvPr id="18" name="组合 17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arrester（浪涌保护器）：由火花间隙、压敏电阻和电感等组成，具有高容量、低残压和长寿命等特点。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优点：综合性能好，适用于各种场景。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缺点：价格较高，安装和维护较复杂。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浪涌防护器件的类型及其特点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选择原则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工作电压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等因素，选择合适的浪涌防护器件。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考虑器件的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响应速度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残压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寿命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等性能指标，确保防护效果。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易于安装维护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等因素，进行综合评估。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选择方法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参考产品说明书和相关标准，了解器件的性能指标和适用范围。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通过实际测试，验证器件的防护效果和稳定性。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与厂家技术人员沟通，了解器件的特性和适用范围。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浪涌防护器件的选择原则及方法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浪涌防护器件的应用实例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组合 4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4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通信设备：对于通信设备，如基站、交换机等，需要选择具有高容量、低残压和长寿命的浪涌保护器，以确保设备的正常运行。</a:t>
                </a:r>
                <a:endParaRPr/>
              </a:p>
            </p:txBody>
          </p:sp>
          <p:cxnSp>
            <p:nvCxnSpPr>
              <p:cNvPr id="4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5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电力系统：对于电力系统，如变电站、输电线路等，需要选择具有高容量、响应速度快和长寿命的气体放电管，以承受长时间的浪涌冲击。</a:t>
                </a:r>
                <a:endParaRPr/>
              </a:p>
            </p:txBody>
          </p:sp>
        </p:grpSp>
        <p:grpSp>
          <p:nvGrpSpPr>
            <p:cNvPr id="5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5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电子设备：对于电子设备，如计算机、家电等，需要选择具有非线性特性的压敏电阻，以限制电压波动，保护设备免受损坏。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https://d.book118.com/005210241100011112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浪涌的规范要求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2024-09-18T11:21:14.531</cp:lastPrinted>
  <dcterms:created xsi:type="dcterms:W3CDTF">2024-09-18T03:21:14Z</dcterms:created>
  <dcterms:modified xsi:type="dcterms:W3CDTF">2024-09-18T03:21:16Z</dcterms:modified>
</cp:coreProperties>
</file>