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B8FC91-0561-4B9D-AB67-59AEFC1B3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9F18B9-D3E3-427C-87DC-61A573340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1E503C-92B5-48A3-9F6E-ACA0599FA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8B00FA-F4C0-4331-92A3-036AE587B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8466FA-A7F2-4860-B6EE-6C18F7498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C435D7-56EB-46B9-A0AF-BB2D91531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088C3B-42CE-44D5-90B4-67B4797AF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2B2D85-292D-4A0E-8C30-39B503B84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053230-9CCC-4FED-BB89-3EAB97ADC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867241-76C2-4AF0-AC66-9E682F47C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295C91-2052-405E-8E77-ABEC89348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21213114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电池修复的标准化体系建设与实施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电池修复概述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电池修复的标准化体系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电池修复的标准化技术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电池修复的标准化管理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电池修复的标准化案例分析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电池修复概述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680" b="868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通过物理、化学或生物方法，对因使用不当、老化、过充、过放等原因导致性能下降的电池进行修复，使其恢复到正常工作状态的过程。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包括但不限于电池激活、去硫化、补水、更换电解液等。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电池修复的定义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修复方法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电池修复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417" r="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相对于购买新电池，电池修复成本更低，可以降低使用成本。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资源节约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电池修复可以延长电池使用寿命，减少因电池报废而产生的资源浪费。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废旧电池处理不当会对环境造成严重污染，电池修复可以减少废旧电池的产生。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电池修复的重要性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583" r="2458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219" r="2221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063" r="2506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随着电动汽车、移动通信设备等领域的快速发展，电池需求量不断增加，同时废旧电池处理问题也日益突出。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目前市场上存在众多电池修复服务，但修复技术和质量参差不齐。同时，由于缺乏统一的标准和规范，导致市场存在乱象。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电池修复的背景和现状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电池修复的标准化体系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标准化体系的定义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标准化体系是指在特定领域内，制定和实施一系列标准，以规范产品、服务和过程的质量、安全和性能。电池修复的标准化体系则针对电池修复领域，制定相应的标准，确保电池修复的质量、安全和可靠性。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标准化体系的作用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体系在电池修复领域中发挥着重要的作用。通过制定和实施标准，可以规范电池修复的技术要求、操作流程和质量检测方法，提高电池修复的可靠性和安全性。同时，标准化体系还有助于促进电池修复技术的创新和进步，提升整个行业的水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标准化体系的定义和作用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确定标准制定范围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在构建电池修复标准化体系时，首先需要明确标准制定的范围，包括电池类型、修复技术、安全要求等方面的标准。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制定标准内容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根据确定的范围，制定具体的标准内容，包括技术要求、操作流程、质量检测方法等。在制定标准时，应充分考虑实际应用需求和行业发展趋势，确保标准的实用性和前瞻性。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组织评审与发布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完成标准制定后，需组织专家进行评审，确保标准的科学性和合理性。通过评审后，将标准发布至相关机构和单位，供大家参考和使用。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电池修复标准化体系的构建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为了使电池修复领域的从业人员了解和掌握标准化体系，需要进行广泛的宣传和培训工作。通过举办培训班、研讨会等活动，提高从业人员的标准化意识和技能水平。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在实施标准化体系的过程中，应加强监督和评估工作。对电池修复企业或机构进行定期检查和评估，确保其符合标准化体系的要求。同时，对于不符合标准的企业或机构，应采取相应的整改措施。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修复标准化体系是一个动态的过程，需要不断进行改进和完善。根据实际应用情况和行业发展变化，对现有标准进行修订和完善，以满足新的需求和技术进步。同时，鼓励企业或机构积极参与标准化工作，提出新的标准建议和意见，促进整个行业的持续发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宣传与培训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电池修复标准化体系的实施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电池修复的标准化技术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标准化技术定义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标准化技术是一种通过制定和实施标准，以统一电池修复行业的技术要求、操作流程和设备规范，提高电池修复质量和效率的方法。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标准化技术分类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根据应用领域和实施范围，标准化技术可以分为国际标准、国家标准、行业标准和地方标准等不同层次。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标准化技术的定义和分类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https://d.book118.com/005212131142011040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2024-08-31T13:45:49.861</cp:lastPrinted>
  <dcterms:created xsi:type="dcterms:W3CDTF">2024-08-31T05:45:49Z</dcterms:created>
  <dcterms:modified xsi:type="dcterms:W3CDTF">2024-08-31T05:45:51Z</dcterms:modified>
</cp:coreProperties>
</file>