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8DB187-DED1-4C51-AE89-DC1AA728D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1D213A-7149-41F7-84F3-7F2597FA3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9B0F83-3E5D-40AA-A797-BB8462C92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61D76C-E0C3-42F1-B5B1-4F9D0B760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5053CE-9DF7-4E80-BED5-283D75C17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FA1615-B305-494D-9B04-240CE4DEE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342783-0853-4328-A0B0-E9226805C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2B6A85-0A05-4AC1-820B-AB9C394F4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0CC324-1874-4149-9591-CD57A5DD0F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9940FF-F942-4F78-9025-159245CC2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A03842-E95E-410B-A64F-791F44D27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521434421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生产企业仓库管理流程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仓库管理概述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领料流程说明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采购流程说明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出库流程说明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入库流程说明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仓库盘点与安全管理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仓库管理概述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仓库是企业用于存储物资、原材料、半成品和成品等物品的场所，是物流系统中的重要节点。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仓库具有存储、保管、分类、整合、配送等多种功能，确保企业生产经营活动的顺利进行。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仓库功能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仓库定义与功能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8125" r="812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保障生产顺利进行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降低库存成本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提高物流效率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仓库管理重要性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通过有效的仓库管理，确保原材料、零部件等及时供应，避免生产中断。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优化仓库布局和流程，提高物资流转效率，缩短订单处理时间。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合理的库存规划和控制，减少资金占用和浪费，降低企业运营成本。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确保产品质量和交货期，提高客户满意度和忠诚度。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不断优化仓库管理流程和方法，提升管理水平。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信息化支撑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运用现代信息技术手段，提高仓库管理效率和准确性。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系统化管理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建立完善的仓库管理体系，确保各项工作有章可循。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仓库管理目标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实现仓库作业的高效、准确、安全和低成本，满足企业生产经营和客户需求。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以客户为中心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始终关注客户需求，提供优质的物流服务。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仓库管理目标与原则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领料流程说明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领料申请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生产部门根据生产计划和实际需求，向仓库管理部门提出领料申请，明确所需物料的种类、规格、数量等。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审批流程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仓库管理部门收到领料申请后，进行审核和评估，确保申请符合公司规定和实际需求，然后提交给上级主管部门审批。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审批结果通知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上级主管部门审批后，将审批结果通知仓库管理部门和生产部门，以便后续操作。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领料申请与审批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159" r="13159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生产部门根据审批通过的领料申请，填写领料单，包括物料名称、规格、数量、领用人签字等信息。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领料单填写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仓库管理部门收到领料单后，进行核对和确认，确保领料单与领料申请一致，且符合公司规定。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领料单核对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仓库管理部门根据领料单的要求，准备相应的物料，并进行分类、打包和标识等操作。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物料准备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领料单填写与核对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出库核对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生产部门在领取物料时，与仓库管理部门一起进行核对和确认，确保领取的物料与领料单一致。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出库交接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生产部门领取物料后，与仓库管理部门进行交接，并在领料单上签字确认，表示物料已领取完毕。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出库登记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仓库管理部门在物料出库前，进行出库登记，记录物料的名称、规格、数量、出库时间等信息。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领料出库操作规范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如果仓库中没有足够的物料满足领料申请，仓库管理部门应及时通知生产部门，并协商解决方案，如调整生产计划或采购计划等。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缺料处理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如果领取的物料存在质量问题，生产部门应及时通知仓库管理部门和质量管理部门，进行退换或处理等操作。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物料质量问题处理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对于其他异常情况，如物料损坏、丢失等，仓库管理部门应及时进行调查和处理，并采取相应的措施避免类似情况再次发生。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其他异常情况处理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领料异常情况处理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采购流程说明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采购需求分析与计划制定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分析企业生产计划、销售预测以及库存状况，确定采购物品的种类、数量和时间表。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制定采购计划，明确采购预算、采购方式、采购周期等关键要素。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评估采购风险，制定相应的风险应对措施。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3" name="AutoShape 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通过市场调查、供应商推荐等途径，收集潜在供应商信息，建立供应商档案。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5" name="AutoShape 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与选定的供应商进行谈判，明确采购物品的技术规格、质量标准、价格、交货期等条款。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供应商选择与合同签订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1556971" y="4386298"/>
            <a:ext cx="2552700" cy="14402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对供应商进行评估和筛选，综合考虑价格、质量、交货期、服务等因素。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049592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签订采购合同，确保合同条款明确、完整，符合法律法规和企业规定。</a:t>
            </a:r>
            <a:endParaRPr lang="en-US" sz="1100"/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2"/>
          <a:srcRect l="19042" r="1904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32" name="Group 32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33" name="AutoShape 33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36" name="AutoShape 36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39" name="AutoShape 39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42" name="AutoShape 42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采购订单下达及跟踪管理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根据采购计划和合同约定，下达采购订单，明确采购物品的名称、规格、数量、交货期等要求。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跟踪采购订单的执行情况，确保供应商按时交货，及时处理可能出现的问题。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对采购物品进行质量检验和数量核对，确保采购物品符合合同约定和企业要求。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采购收货验收及付款结算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307454" y="4456549"/>
            <a:ext cx="2267763" cy="1552257"/>
            <a:chOff x="4307454" y="4456549"/>
            <a:chExt cx="2267763" cy="1552257"/>
          </a:xfrm>
        </p:grpSpPr>
        <p:sp>
          <p:nvSpPr>
            <p:cNvPr id="33" name="TextBox 33"/>
            <p:cNvSpPr txBox="1"/>
            <p:nvPr/>
          </p:nvSpPr>
          <p:spPr>
            <a:xfrm>
              <a:off x="4307454" y="445654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对验收合格的物品进行入库处理，记录物品的入库时间、数量、批次等信息。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2838206" y="1281416"/>
            <a:ext cx="2267763" cy="1552257"/>
            <a:chOff x="2838206" y="1281416"/>
            <a:chExt cx="2267763" cy="1552257"/>
          </a:xfrm>
        </p:grpSpPr>
        <p:sp>
          <p:nvSpPr>
            <p:cNvPr id="35" name="TextBox 35"/>
            <p:cNvSpPr txBox="1"/>
            <p:nvPr/>
          </p:nvSpPr>
          <p:spPr>
            <a:xfrm>
              <a:off x="2838206" y="128141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对采购物品进行收货验收，检查物品的外观、数量、质量等是否符合合同约定。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7245950" y="4449809"/>
            <a:ext cx="2267763" cy="1552257"/>
            <a:chOff x="7245950" y="4449809"/>
            <a:chExt cx="2267763" cy="1552257"/>
          </a:xfrm>
        </p:grpSpPr>
        <p:sp>
          <p:nvSpPr>
            <p:cNvPr id="37" name="TextBox 37"/>
            <p:cNvSpPr txBox="1"/>
            <p:nvPr/>
          </p:nvSpPr>
          <p:spPr>
            <a:xfrm>
              <a:off x="7245950" y="444980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对采购过程中产生的文档资料进行整理和归档，以便后续审计和查询。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76701" y="1281416"/>
            <a:ext cx="2267763" cy="1552257"/>
            <a:chOff x="5776701" y="1281416"/>
            <a:chExt cx="2267763" cy="1552257"/>
          </a:xfrm>
        </p:grpSpPr>
        <p:sp>
          <p:nvSpPr>
            <p:cNvPr id="39" name="TextBox 39"/>
            <p:cNvSpPr txBox="1"/>
            <p:nvPr/>
          </p:nvSpPr>
          <p:spPr>
            <a:xfrm>
              <a:off x="5776701" y="128141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根据合同约定和企业的付款流程，进行采购付款结算，确保付款及时、准确。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https://d.book118.com/005214344210011104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2024-09-14T08:05:15.828</cp:lastPrinted>
  <dcterms:created xsi:type="dcterms:W3CDTF">2024-09-14T00:05:15Z</dcterms:created>
  <dcterms:modified xsi:type="dcterms:W3CDTF">2024-09-14T00:05:18Z</dcterms:modified>
</cp:coreProperties>
</file>