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B407FB-DA2D-4ACD-B495-98BDF3D583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656605-8C8A-437C-87D1-6733254AEC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583547-4B01-4DCB-A7D7-A978C0CDDB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8A3F6E-ADFB-42E7-A0E1-EF6323A305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A262F8B-D539-4C1C-949D-C513F4DC94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74D83B3-C80D-4F40-A50A-2F7B4BC99D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AC0D78B-D047-49FB-A7B2-6C5801BC2B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89E765F-753D-446D-8081-67A2A6A248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537B4FB-7399-419A-B2E8-8900F803E0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BDCCFA-29FA-47C1-9FBA-7FC3D1919B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90EDEB-84A3-4FDD-987E-8D6BA37A61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05220141211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99021" y="1336929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护理安全及防护课件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214814"/>
            <a:ext cx="8029457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5200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护理安全与防护概述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患者安全管理与防护措施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医疗器械使用与安全管理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药品管理及用药安全教育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感染控制与防护措施落实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护理人员职业安全防护教育培训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护理安全与防护概述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护理安全定义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护理安全是指在护理过程中，采取必要的措施和手段，确保患者和护理人员不受到身体、心理或社会方面的伤害，保障医疗护理工作的顺利进行。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护理安全重要性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护理安全是医疗质量的重要组成部分，它关系到患者的生命安全和身体健康，也关系到医疗机构的声誉和经济效益。因此，加强护理安全管理，提高护理质量，是医疗机构和护理人员的重要职责。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750" r="2375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护理安全定义与重要性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90" r="25690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护理人员在日常工作中可能接触到各种病原体，如细菌、病毒、真菌等，从而面临生物性职业暴露的风险。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生物性职业暴露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护理人员在使用各种化学消毒剂、药品等过程中，可能接触到有害化学物质，从而面临化学性职业暴露的风险。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化学性职业暴露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护理人员在工作场所中可能面临各种物理性危害，如辐射、噪音、振动等。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物理性职业暴露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护理人员长期面对病痛、伤残和死亡等负面情境，可能产生心理压力和职业倦怠等问题。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心理性职业暴露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护理人员职业暴露风险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t="2500" b="2500"/>
          <a:stretch>
            <a:fillRect/>
          </a:stretch>
        </p:blipFill>
        <p:spPr>
          <a:xfrm>
            <a:off x="740688" y="1168478"/>
            <a:ext cx="3679824" cy="4906432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防护原则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护理人员在工作中应遵循预防为主、全面防护、科学应对的原则，采取必要的防护措施，降低职业暴露风险。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防护策略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健全的护理安全管理制度和操作规程，加强护理人员职业安全教育和培训，提高护理人员的自我防护意识和能力。同时，医疗机构应提供必要的防护用品和设备，如防护服、口罩、手套等，确保护理人员的职业安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防护原则与策略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患者安全管理与防护措施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27" b="26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患者身份识别与核对制度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患者身份识别的重要性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确保医疗过程中正确的患者身份，避免医疗差错。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核对制度的内容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包括患者姓名、性别、年龄、住院号等信息的核对，以及在各项医疗操作前、中、后的核对流程。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实施方法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通过腕带、床头卡等标识，以及医护人员之间的有效沟通，确保患者身份识别的准确性。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可能导致患者受伤、延长住院时间、增加医疗费用等。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8276" r="8276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跌倒/坠床的危害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评估患者跌倒风险，提供安全环境，合理安排陪护，使用防跌倒设备，加强患者及家属教育等。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预防措施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发生跌倒/坠床事件后，立即报告医生，评估患者伤情，采取相应救治措施，并记录事件经过及处理结果。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处理方法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预防跌倒/坠床等意外事件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预防措施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定期评估患者压疮风险，保持皮肤清洁干燥，避免长时间受压，使用减压垫等辅助设备，加强患者营养支持等。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压疮的危害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可能导致皮肤破损、感染、疼痛等，影响患者生活质量。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处理方法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发现压疮后，及时清除坏死组织，保持创面清洁，采取适当的敷料包扎，定期换药，并给予抗感染治疗等。同时，要记录压疮情况及处理过程。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压疮预防及处理方法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医疗器械使用与安全管理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清洗消毒的重要性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医疗器械在使用过程中会接触到患者的血液、体液等，如果清洗消毒不彻底，容易造成交叉感染。因此，规范的清洗消毒操作是保障医疗器械安全使用的关键。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清洗消毒流程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包括预处理、清洗、漂洗、消毒、干燥等步骤。每个步骤都有具体的操作要求和注意事项，如清洗时应使用流动水，消毒时应选择合适的消毒剂和消毒时间等。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清洗消毒设备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介绍常用的清洗消毒设备，如超声波清洗机、高压蒸汽灭菌器等。同时，强调设备的正确使用和维护保养对保障清洗消毒效果的重要性。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医疗器械清洗消毒规范操作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无菌物品的概念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无菌物品是指经过灭菌处理，且在有效期内保持无菌状态的医疗用品。一次性使用无菌物品具有使用方便、安全卫生等优点，在医疗护理工作中广泛应用。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626" r="16626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管理要求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包括采购、验收、储存、发放和使用等环节的管理要求。强调必须从具有合法资质的供应商处采购合格的产品，严格按照产品说明书和标签上的要求进行储存和使用，确保无菌物品的安全性和有效性。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常见问题与解决方案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针对一次性使用无菌物品管理中常见的问题，如产品过期、包装破损等，提出相应的解决方案和预防措施。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一次性使用无菌物品管理要求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https://d.book118.com/005220141211011101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2024-09-10T01:37:42.171</cp:lastPrinted>
  <dcterms:created xsi:type="dcterms:W3CDTF">2024-09-09T17:37:42Z</dcterms:created>
  <dcterms:modified xsi:type="dcterms:W3CDTF">2024-09-09T17:37:44Z</dcterms:modified>
</cp:coreProperties>
</file>