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38310-A865-44F9-BBC1-17D6EF030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68EF2-D5C0-466D-9AB1-8238AE10B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BF7D8-51A6-41E0-9F28-3CCDD93C6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8D3BB-FE65-44A7-860C-81DF86433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9E9AB2-006F-48AB-9A97-C08B5BDDA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6B1DA0-584D-432F-9650-B90AE77D1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FB47D5-D141-4504-B97D-7C20181B6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56AAC-C14D-4224-9E65-B8C8E2908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9A7BB-E3A8-4022-9974-C927F0575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B073F-7A81-406B-AC8F-DF207FD40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03E83-F7DA-40AD-8BF7-2291E267F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21200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肌腱断裂手术后护理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营养与生活方式建议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术后复查与随访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手术简介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通过手术缝合断裂的肌腱，使其恢复正常的连续性和张力，从而恢复肌肉的正常功能。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恢复肌腱功能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手术修复断裂的肌腱可以减轻患者的疼痛，改善生活质量。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及时进行手术修复可以预防肌腱断裂引起的并发症，如肌肉萎缩、关节僵硬等。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根据患者的具体情况选择合适的麻醉方式，如局部麻醉或全身麻醉。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在手术显微镜下，医生会清洁伤口，找到断裂的肌腱并对其进行缝合。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手术后医生会进行适当的包扎和固定，以保护缝合的肌腱并促进愈合。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500" b="245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定期更换敷料，保持伤口干燥，避免触碰水或其他污染物。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遵循抗生素使用指导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如有需要，遵循医生建议使用抗生素，以降低感染风险。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观察体温和炎症反应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定期测量体温，留意伤口周围是否有红肿、热痛等炎症反应，及时处理。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按照医生或康复师的建议进行康复训练，包括适当的活动和休息，以促进肌腱愈合。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42" r="8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遵循康复计划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确保摄入足够的蛋白质、维生素和矿物质，以支持身体的愈合过程。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吸烟和饮酒会影响血液循环和组织修复，不利于肌腱愈合。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避免吸烟和饮酒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促进愈合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减轻疼痛和肿胀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遵循医生的建议使用止痛药和消炎药，以减轻疼痛和肿胀。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适当的活动和饮用水有助于预防血栓形成，如有疑虑，及时就医检查。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如出现异常情况，如伤口裂开、肌腱再次断裂等，应及时就医处理。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737" r="1273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08" r="12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手术后，医生会为患者进行定期换药，以保持伤口清洁，预防感染。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0" r="1687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患者应密切观察伤口情况，如出现红肿、疼痛、渗出等异常症状，应及时就医。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伤口应保持干燥，避免接触水和其他污染物。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保持伤口干燥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https://d.book118.com/005221200134011122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2024-09-25T21:42:38.262</cp:lastPrinted>
  <dcterms:created xsi:type="dcterms:W3CDTF">2024-09-25T13:42:38Z</dcterms:created>
  <dcterms:modified xsi:type="dcterms:W3CDTF">2024-09-25T13:42:40Z</dcterms:modified>
</cp:coreProperties>
</file>