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76A72-8499-4626-9ACA-C31227A18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6A7E8-5A7F-4E3D-939B-041AD9460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EA1F3-E3CB-4490-ABED-BBB960978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A3B38-F8C2-40C8-9C28-B1A32B701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B0B70-8369-4B26-8295-32241BB2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0DF16-6D81-4D00-BA21-F6E3FB59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8E85CC-568C-4D7D-8BCA-92A5565B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D46DA-30BB-49FB-BC06-1C2403F3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ABD70-0156-4DDC-A51C-7462D5233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57CC3-51B6-4FE4-B246-B00958EA1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CA90B-43AD-48C1-842B-B705E035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21231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《农业项目投资评估》ppt课件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农业项目投资评估概述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农业项目投资环境评估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农业项目技术可行性评估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农业项目财务评估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农业项目社会效益评估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农业项目风险评估与管理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农业项目投资评估概述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农业项目投资评估是对农业项目的投资价值、风险和可行性进行全面分析和评估的过程。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为投资者提供决策依据，确保投资决策的科学性和合理性，降低投资风险，提高投资效益。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通过评估可以充分了解项目的潜在风险和不确定性，从而制定相应的风险控制措施，降低投资风险。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降低投资风险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提高投资效益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通过评估可以筛选出优质项目，提高投资效益，实现投资回报的最大化。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评估可以为投资者提供全面、客观、准确的信息，帮助投资者做出科学、合理的决策。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包括财务分析、市场分析、技术分析、风险评估等多种方法。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包括确定评估目标、收集信息、分析数据、撰写评估报告等步骤。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农业项目投资环境评估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政策稳定性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土地使用权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评估政府对农业项目的支持政策是否具有长期性和稳定性，以及政策调整对项目的影响。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分析土地使用权政策对农业项目投资的影响，包括土地租赁、转让等方面的规定。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了解政府对农业项目的税收优惠政策，以及实际操作中税收优惠的落实情况。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评估政府对农业项目的金融支持政策，包括贷款、担保等方面的支持措施。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分析目标市场的农业产品需求规模和增长潜力，以及市场竞争情况。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了解目标市场的消费者对农业产品的需求特点、消费习惯和购买力水平。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分析农业产品的价格走势及影响因素，预测未来价格变化趋势。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评估目标市场中农业产品的营销渠道状况，包括销售渠道、物流配送等方面的考虑。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分析项目所在地的气候条件，包括温度、降雨量、日照时间等，评估对农业项目的影响。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了解项目所在地的土壤类型、肥力、酸碱度等情况，评估对农作物种植的影响。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评估项目所在地的水资源状况，包括地表水、地下水等，分析对农业灌溉的影响。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分析项目所在地可能面临的自然灾害风险，如洪涝、干旱、病虫害等，评估对农业项目的影响及应对措施。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评估项目所在地的人力资源状况，包括农业技术人才、劳动力供应等。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文化习俗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了解项目所在地的社会经济发展水平，分析对农业项目投资的影响。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了解项目所在地的文化习俗、价值观念等，评估对农业项目投资的影响及适应程度。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评估项目所在地的基础设施状况，包括交通、通讯、供电、供水等方面的考虑。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农业项目技术可行性评估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评估农业项目所采用的技术是否已经经过充分验证，并具备稳定性和可靠性。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评估农业项目所采用的技术是否经过了充分的试验和验证，是否具备在实际生产中应用的成熟度。需要考虑技术的稳定性、可靠性以及在类似环境下的表现，以确保技术能够满足项目需求。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评估农业项目所采用的技术是否具有创新性，是否能够提高生产效率或降低成本。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评估农业项目所采用的技术是否具备创新性，是否能够带来实际的生产效率提高或成本降低。需要考虑技术的独特性和新颖性，以及与现有技术的比较优势。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技术创新性评估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https://d.book118.com/005221231111011110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2024-09-15T11:22:12.891</cp:lastPrinted>
  <dcterms:created xsi:type="dcterms:W3CDTF">2024-09-15T03:22:12Z</dcterms:created>
  <dcterms:modified xsi:type="dcterms:W3CDTF">2024-09-15T03:22:14Z</dcterms:modified>
</cp:coreProperties>
</file>