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193E7-890E-4451-854A-7288B238C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B6FF4-84BD-4D39-8E5E-6146C380B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F03D1-43F0-46E1-BA1F-4561C7483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27306-E521-48F0-81E1-0E2E63EB5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996EF7-6263-486C-A7B0-579D19EEB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68B798-7D75-411D-889C-C2B270BA9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5872AB-97C3-4192-863D-C3A4F824C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9A63B-B4C6-4E76-8B8E-5B7EA9917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C3CC2-B113-4B15-8BFC-591808B64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AED89-8AF2-48D3-BF60-ED371F0E2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026F9-ADB5-43C1-A3B3-92A89A6A2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2211034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中药祛痰药物在哮喘患者中的应用疗效研究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中药祛痰药物概述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哮喘患者的病理生理特点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中药祛痰药物在哮喘患者中的应用疗效研究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中药祛痰药物在哮喘治疗中的优势与不足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中药祛痰药物具有疗效确切、副作用小等优势，逐渐受到广泛关注。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研究中药祛痰药物在哮喘患者中的应用疗效，对于提高哮喘治疗效果、推动中药国际化具有重要意义。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哮喘是一种常见的慢性呼吸道疾病，祛痰药物在哮喘治疗中占有重要地位。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国内学者在中药祛痰药物的药理作用、临床应用等方面进行了深入研究，取得了一系列重要成果。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国外学者对中药祛痰药物的研究相对较少，但近年来逐渐重视中药在呼吸系统疾病治疗中的应用。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随着中药现代化和国际化的推进，中药祛痰药物在哮喘治疗中的应用将越来越广泛，研究将更加深入。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572" r="335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05" r="2460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594" r="335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明确中药祛痰药物在哮喘患者中的应用疗效，为临床用药提供科学依据。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提高哮喘患者的治疗效果和生活质量，推动中药祛痰药物的研发和应用，促进中药现代化和国际化进程。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中药祛痰药物概述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中药祛痰药物包括温化寒痰药、清热化痰药、止咳平喘药、燥湿化痰药等多种类型，如半夏、天南星、白芥子、前胡、贝母、瓜蒌等。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中药祛痰药物具有药效温和、持久，副作用小，标本兼治等特点。它们通过不同的机制调节人体生理功能，达到祛痰止咳的目的。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中药祛痰药物的种类与特点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作用机制及药理作用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中药祛痰药物主要通过温化寒痰、清热化痰、止咳平喘、燥湿化痰等作用机制，改善呼吸道黏膜的病理状态，促进痰液的排出，缓解哮喘症状。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药理作用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具体药物的药理作用各不相同，如半夏具有燥湿化痰、降逆止呕的作用；天南星具有燥湿化痰、祛风止痉的作用；白芥子具有温肺化痰、利气散结的作用等。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中药祛痰药物广泛应用于支气管哮喘、慢性支气管炎、慢性阻塞性肺疾病等呼吸道疾病的治疗中。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适用于痰湿阻肺、咳嗽痰多、色白清稀或粘稠不易咳出等症状的患者。同时，根据患者的具体病情和体质特点，可与其他中药或西药联合使用，提高治疗效果。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临床应用范围及适应症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哮喘患者的病理生理特点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哮喘是一种慢性气道炎症性疾病，涉及多种细胞和细胞组分，导致气道反应性增加，出现广泛多变的可逆性气流受限，并引起反复发作的喘息、气急、胸闷或咳嗽等症状。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根据临床表现、气道炎症和病程等特征，哮喘可分为轻度、中度和重度三个等级，同时根据诱发因素可分为过敏性哮喘、运动性哮喘、感染性哮喘等类型。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3469" r="33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气道炎症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哮喘患者气道内存在大量炎症细胞，如嗜酸性粒细胞、肥大细胞、T淋巴细胞等，这些细胞释放多种炎症介质，导致气道炎症持续存在。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气道重塑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长期慢性炎症刺激可导致气道结构改变，包括气道上皮细胞损伤、基底膜增厚、平滑肌增生和肥大等，这些改变使得气道反应性增加，气流受限更为严重。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神经调节失衡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哮喘患者存在自主神经调节失衡，交感神经张力增高，副交感神经张力降低，导致气道平滑肌收缩、粘液分泌增加和血管通透性增高等病理生理变化。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哮喘的发病机制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https://d.book118.com/005222110340011103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2024-09-13T13:09:27.457</cp:lastPrinted>
  <dcterms:created xsi:type="dcterms:W3CDTF">2024-09-13T05:09:27Z</dcterms:created>
  <dcterms:modified xsi:type="dcterms:W3CDTF">2024-09-13T05:09:29Z</dcterms:modified>
</cp:coreProperties>
</file>