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4CF38-7514-4945-BBBF-96ECA5178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1678F-27A0-41E8-8BC3-4880099E1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A28A2-C4D4-473D-BCD5-A59AE8B7B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FE39E-592F-4C69-85FD-995CC9188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78D00A-212D-4C51-BAEF-E46629C24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0CB785-8FE1-4A8D-9731-3A83FE954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AAE45C-7C0E-406E-A9FC-B37C57805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56A91-7E05-4F07-90FF-C4CA914E6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C4F5B-EE2D-4E9F-89CD-F6549825F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654C6-8A42-4EC4-81AD-A36D48F56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45AC9-AC33-4C88-BCF7-694099BE5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3032301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《电子技术数字基础_Digital_Fundamentals》双语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组合逻辑电路分析与设计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时序逻辑电路分析与设计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数字系统设计与应用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可编程逻辑器件与EDA技术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通过学习电子技术数字基础，学生可以掌握数字电路的基本概念和分析方法，了解数字系统的组成和工作原理，为后续的专业课程学习和实际工程应用打下基础。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电子技术数字基础是电子工程、计算机科学等领域的重要基础课程，主要研究数字电路和数字系统的基本原理、设计方法和应用技术。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电子技术数字基础概述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课程要求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课程目标与要求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学生需要掌握数字电路的基本概念、数字逻辑门电路、组合逻辑电路、时序逻辑电路等内容，了解数字系统的设计方法和应用技术，同时需要具备一定的实验能力和创新能力。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培养学生掌握数字电路和数字系统的基本原理和设计方法，具备分析和解决数字电路问题的能力，为从事电子工程、计算机科学等领域的工作打下基础。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《电子技术数字基础（双语版）》，该教材系统介绍了数字电路和数字系统的基本原理、设计方法和应用技术，内容丰富、图文并茂，适合作为电子工程、计算机科学等领域的入门教材。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包括国内外经典的数字电路和数字系统教材、相关的学术期刊和会议论文、以及网络上的优质教学资源和实验指导等。这些资料可以帮助学生深入理解课程内容，扩展知识面，提高学习效果。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参考资料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教材及参考资料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9722" r="39722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离散的、不连续的信号，通过0和1表示信息。具有抗干扰能力强、易于加密和处理的优点。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数字信号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连续的、可变的信号，通过电压或电流的幅度、频率或相位表示信息。容易受到噪声干扰，处理相对复杂。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模拟信号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通过模数转换器（ADC）将模拟信号转换为数字信号，通过数模转换器（DAC）将数字信号转换为模拟信号。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数字信号与模拟信号的转换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数字信号与模拟信号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触发器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寄存器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006" b="2500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167" r="61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数字电路基本元件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实现基本逻辑运算的电路元件，包括与门（AND）、或门（OR）、非门（NOT）等。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具有记忆功能的电路元件，能够存储和保持一位二进制信息，如RS触发器、D触发器等。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由多个触发器组成的电路，能够存储和保持多位二进制信息，用于数据的暂存和处理。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逻辑变量与逻辑函数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逻辑运算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逻辑表达式与真值表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逻辑化简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逻辑代数基础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包括与运算（AND）、或运算（OR）、非运算（NOT）等，遵循一定的运算规则和优先级。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逻辑变量只有0和1两种取值，逻辑函数描述输入变量与输出变量之间的逻辑关系。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通过代数法、卡诺图法等方法对逻辑表达式进行化简，得到最简与或表达式，便于电路设计和分析。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逻辑表达式用数学符号表示逻辑函数，真值表列出输入变量所有可能的取值组合及对应的函数值。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组合逻辑电路分析与设计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58" b="195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58" b="19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组合逻辑电路概述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组合逻辑电路的定义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由逻辑门电路组成的，其输出状态仅取决于当前输入信号，而与电路的原始状态无关。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组合逻辑电路的特点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不具有记忆功能，输出状态随着输入信号的变化而立即变化。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组合逻辑电路的应用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广泛应用于计算机、通信、自动控制等领域，如编码器、译码器、数据选择器、比较器等。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仿真分析法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使用仿真软件对组合逻辑电路进行仿真分析，观察输入与输出之间的逻辑关系，验证电路功能的正确性。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逻辑代数法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利用逻辑代数的基本公式和定理，对组合逻辑电路进行分析和化简。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卡诺图法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一种图形化的逻辑化简方法，通过将逻辑函数表示为卡诺图，利用相邻项的合并来化简逻辑函数。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组合逻辑电路分析方法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可编程逻辑器件设计法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利用可编程逻辑器件（如FPGA、CPLD等）进行设计，通过编程实现所需的组合逻辑功能。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硬件描述语言设计法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使用硬件描述语言（如VHDL、Verilog等）进行描述和设计，通过编译和综合生成相应的硬件电路。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传统设计方法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根据实际需求，选择合适的逻辑门电路和连接方式，设计出满足要求的组合逻辑电路。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4648" r="2464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组合逻辑电路设计方法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时序逻辑电路分析与设计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https://d.book118.com/005230323013011102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2024-09-10T19:46:30.122</cp:lastPrinted>
  <dcterms:created xsi:type="dcterms:W3CDTF">2024-09-10T11:46:30Z</dcterms:created>
  <dcterms:modified xsi:type="dcterms:W3CDTF">2024-09-10T11:46:32Z</dcterms:modified>
</cp:coreProperties>
</file>