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AE365-EB02-4244-96C6-2A4979F95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2A78A-7F85-43D0-9EDC-84E7F3ED5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1007E-156B-49AB-8F2E-805A249A7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CFC46-686A-4E07-80CC-9A53C3541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25688E-BFE4-4B92-95BC-F634B1D01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343F97-64CB-45EB-9150-C412FBE03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80EC10-8ADB-4424-BCC7-BDD30857B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9BA10-7AAD-490E-8B12-F8AA8A8B9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AC9D3-3E30-4E4B-83C9-4EE286636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EB844-18B3-4F28-A399-24B9E2ED4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8A3D7-60D2-46EA-9AD3-AECFACD2F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31333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离婚协议书中的退休金分割规定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退休金分割原则与依据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退休金分割方式及计算方法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争议解决机制与法律责任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协议执行监督与变更流程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退休金分割规定是离婚协议书中的重要内容之一，用于明确双方在离婚后对各自或共同持有的退休金权益的分配方式。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离婚协议书是夫妻双方自愿离婚并对财产分割、子女抚养等问题达成协议时，用以明确双方权利义务的法律文书。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法律效力及适用范围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离婚协议书经双方签字并在婚姻登记机关备案后，具有法律约束力，双方必须遵守协议内容。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退休金分割规定适用于在婚姻关系存续期间所积累的退休金权益，包括但不限于基本养老金、企业年金、职业年金等。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离婚协议书应明确、具体地描述退休金分割的方式、比例和时间等要素，确保双方权益得到公平合理的分配。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双方应充分了解相关法律法规和政策，确保离婚协议书的内容合法、有效，并咨询专业律师的意见和建议。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在编写退休金分割规定时，应充分考虑双方的实际情况和退休后的生活需求，避免出现不公平或无法执行的情况。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在签订离婚协议书前，双方应认真阅读并理解协议内容，确保自愿、真实地表达意愿，避免日后产生纠纷。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编写要求和注意事项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退休金分割原则与依据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在离婚协议书中，双方应平等地分享退休金，确保各自的权益得到公平对待。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双方应平等分享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考虑贡献与需要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避免不公平行为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在分割退休金时，应考虑双方在婚姻期间对家庭的贡献以及离婚后的经济需要。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任何一方都不应利用自身优势或地位，采取不公平的手段来影响退休金的分割。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公平合理原则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法律法规依据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婚姻法规定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根据婚姻法的相关规定，离婚时应对夫妻共同财产进行公平分割，退休金作为夫妻共同财产的一部分，也应按照法律规定进行分割。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相关司法解释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最高人民法院发布的司法解释中，对离婚协议书中退休金的分割也做出了相应规定，双方应遵守相关法律规定。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各地可能存在针对退休金分割的具体地方性法规，双方在制定离婚协议书时应参考当地法规。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双方在制定离婚协议书时，应自愿就退休金的分割进行协商，达成一致意见。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自愿协商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在协商过程中，双方应遵守诚实信用原则，如实提供与退休金分割相关的信息。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208" r="20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双方应充分考虑各自的实际情况，如年龄、健康状况、经济状况等，以达成合理且可行的退休金分割方案。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考虑实际情况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双方协商基础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退休金分割方式及计算方法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离婚时，一方将应分得的退休金总额一次性支付给另一方。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一次性支付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双方协商确定分期支付的期限和每期支付金额，直至应分得的退休金全部支付完毕。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分期支付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一次性支付与分期支付选择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0" b="19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按照离婚时双方工资的一定比例来确定各自应分得的退休金。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根据双方在婚姻关系存续期间各自的缴费年限，按照一定比例来确定退休金分割的基数。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计算基数确定方法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以缴费年限为基数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以退休时的工资为基数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https://d.book118.com/005231333141011112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2024-09-18T21:13:10.636</cp:lastPrinted>
  <dcterms:created xsi:type="dcterms:W3CDTF">2024-09-18T13:13:10Z</dcterms:created>
  <dcterms:modified xsi:type="dcterms:W3CDTF">2024-09-18T13:13:12Z</dcterms:modified>
</cp:coreProperties>
</file>