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AD63E-81E0-4C56-A1DB-576C364C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194D7-EBC9-47AC-929B-6432E936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4C05D-DD46-46E8-8ED2-A419DB9E7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2611A-C5C8-41D9-8716-3A2C395A8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C82DB-7EFA-46CD-B696-AF94C8AB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B9BA6-B559-4B27-BC98-BC09EE84E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FA0530-5F4A-436A-AE61-3D3CCD91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266D6-278E-4C89-8F75-C9D01EA4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0F225-5791-4AF5-A12C-D32703CA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EC686-4BA0-4536-923D-0E209DB3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41AC8-79DE-4BE7-9A70-7CC8956CA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3232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93如何保护眼睛免受手机辐射伤害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手机辐射对眼睛的影响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眼睛保护措施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调整手机设置以降低辐射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生活习惯与饮食调整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选用防辐射眼镜或护目镜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手机辐射对眼睛的影响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长时间使用手机，其辐射会对眼睛造成一定的伤害，如眼疲劳、干涩、近视等。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公众对手机辐射的认知不足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尽管手机辐射对眼睛的影响逐渐受到关注，但公众对其认知仍不足，缺乏必要的防护措施。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手机普及率高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随着科技的进步，手机已成为人们生活中不可或缺的一部分，几乎人手一部。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958" b="4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促进健康生活方式的形成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通过引导公众正确使用手机，本报告旨在促进健康生活方式的形成，提高公众的生活质量。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提高公众对手机辐射的认知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通过本报告，希望公众能更加了解手机辐射对眼睛的影响，从而重视眼睛健康。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提供有效的防护措施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本报告将提供一些实用的建议和方法，帮助公众有效减少手机辐射对眼睛的伤害。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手机辐射对眼睛的影响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手机发射的无线电波，属于非电离辐射。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射频辐射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蓝光辐射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紫外线辐射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手机屏幕发出的可见光中，蓝光波长较短、能量较高。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部分手机屏幕可能发出少量紫外线。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辐射类型及来源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干眼症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视疲劳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近视风险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对眼睛的潜在危害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062" b="50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2" r="3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457" r="13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长时间盯着手机屏幕容易导致眨眼次数减少，引发干眼症状。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过度使用手机可能导致眼睛疲劳、视力模糊等问题。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长时间近距离看手机可能增加近视的风险。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手机屏幕发出的蓝光可能影响睡眠质量。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影响程度与因素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长时间使用手机对眼睛的伤害更大。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屏幕过亮或过暗都可能对眼睛造成伤害。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近距离观看手机屏幕对眼睛的伤害更大。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不同人对手机辐射的敏感程度可能存在差异。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使用时间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屏幕亮度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观看距离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眼睛保护措施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选择具有防蓝光功能的手机贴膜，可以有效阻挡手机屏幕发出的蓝光，减少对眼睛的伤害。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防蓝光贴膜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抗辐射贴膜能够减少手机屏幕发出的电磁辐射，降低对眼睛的刺激。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抗辐射贴膜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选择高透光度的手机贴膜，可以确保屏幕清晰度不受影响，同时减少眼睛的疲劳感。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高透光度贴膜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选择合适的手机贴膜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90" b="12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控制手机使用时间和距离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合理安排使用时间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避免长时间连续使用手机，每隔一段时间应让眼睛休息一下，缓解视疲劳。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使用手机时，应保持与眼睛适当的距离，一般建议手机距离眼睛不少于30厘米，避免过度靠近造成眼睛负担。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调整屏幕亮度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根据环境光线调整手机屏幕亮度，避免过亮或过暗对眼睛造成不良影响。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定时休息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每隔一段时间应放下手机，闭上眼睛或眺望远处，让眼睛得到充分的休息。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做眼保健操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定期进行眼保健操可以促进眼部血液循环，缓解视疲劳，保持眼睛健康。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保证充足的睡眠时间，避免熬夜和长时间用眼，有助于眼睛的恢复和保护。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定期休息和眼保健操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调整手机设置以降低辐射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30" r="212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47" r="277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01" r="308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将手机屏幕亮度调整到合适的水平，避免过亮刺眼，减少眼睛疲劳和辐射伤害。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降低屏幕亮度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开启手机自动调节屏幕亮度功能，使屏幕亮度根据环境光线变化自动调整，保持舒适的观看体验。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自动调节屏幕亮度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降低屏幕亮度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https://d.book118.com/005232324134011122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2024-09-25T21:46:07.743</cp:lastPrinted>
  <dcterms:created xsi:type="dcterms:W3CDTF">2024-09-25T13:46:07Z</dcterms:created>
  <dcterms:modified xsi:type="dcterms:W3CDTF">2024-09-25T13:46:10Z</dcterms:modified>
</cp:coreProperties>
</file>