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400A2-E943-4A2F-B5C3-CA5795ED8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9CB94-FA4E-4DF6-8C44-A5E770661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16B59-6613-47F3-980A-F99C5D892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431345-E73D-4F21-97C8-1D1510A09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DAABD4-7DE9-4A62-8B3F-953594D23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59B2B3-4D17-44B2-92AF-7C59102B9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593780-7CC3-4AB7-9A7D-4BBF657DD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58C77D-E6A8-4387-9A77-5E1C929BA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C41753-92EE-4BD1-A859-18C105E22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FCBEA-5E0B-4FA5-A9F0-2AECC64A5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5C3B2-F4B6-43CA-B3D6-5425FF178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4294967295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23300233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妇学校的组织与管理\n## 1.孕妇学校的基本概念与重要性\n### 1.1孕妇学校的定义与目的\n### 1.2孕妇学校的重要性及影响\n### 1.3孕妇学校的发展趋势\n## 2.孕妇学校的组织构架与人员配备\n### 2.1孕妇学校的组织架构与职责划分\n### 2.2孕妇学校的人员配备与培训\n### 2.3孕妇学校的人员激励与管理\n## 3.孕妇学校的课程设置与实施\n### 3.1孕妇学校课程设置的依据与原则\n### 3.2孕妇学校课程的内容与教学方法\n### 3.3孕妇学校课程的实施与评估\n## 4.孕妇学校的教学管理与质量控制\n### 4.1孕妇学校的教学管理制度与措施\n### 4.2孕妇学校的教学质量监控与评估\n### 4.3孕妇学校的教学改进与持续改进\n## 5.孕妇学校的资源共享与合作交流\n### 5.1孕妇学校的信息资源共享与利用\n### 5.2孕妇学校与其他教育机构的合作与交流\n### 5.3孕妇学校的社会参与与影响\n## 6.孕妇学校的未来发展与创新\n### 6.1孕妇学校面临的挑战与机遇\n### 6.2孕妇学校的发展目标与战略规划\n### 6.3孕妇学校的创新与实践探索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孕妇学校的组织与管理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360568" y="5591814"/>
            <a:ext cx="292067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孕妇学校的基本概念与重要性</a:t>
            </a:r>
            <a:endParaRPr/>
          </a:p>
        </p:txBody>
      </p:sp>
      <p:sp>
        <p:nvSpPr>
          <p:cNvPr id="12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3" name="组合 2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4" name="组合 21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孕妇学校是一种特殊的教育机构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针对孕妇及其家庭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提供孕期及产后相关的知识与技能   -帮助他们更好地准备迎接新生命的到来</a:t>
                </a:r>
                <a:endParaRPr/>
              </a:p>
            </p:txBody>
          </p:sp>
          <p:pic>
            <p:nvPicPr>
              <p:cNvPr id="2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9" name="组合 21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孕妇学校的目的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提高孕妇及其家庭的健康素养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减少孕期及产后并发症的风险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促进母婴健康</a:t>
                </a:r>
                <a:endParaRPr/>
              </a:p>
            </p:txBody>
          </p:sp>
          <p:pic>
            <p:nvPicPr>
              <p:cNvPr id="2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孕妇学校的重要性</a:t>
                </a:r>
                <a:endParaRPr/>
              </a:p>
            </p:txBody>
          </p:sp>
          <p:sp>
            <p:nvSpPr>
              <p:cNvPr id="2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提高孕妇及其家庭对孕期保健的认识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降低孕期及产后并发症的发生率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提高母乳喂养率</a:t>
                </a:r>
                <a:endParaRPr/>
              </a:p>
            </p:txBody>
          </p:sp>
          <p:sp>
            <p:nvSpPr>
              <p:cNvPr id="2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孕妇学校的影响</a:t>
                </a:r>
                <a:endParaRPr/>
              </a:p>
            </p:txBody>
          </p:sp>
          <p:sp>
            <p:nvSpPr>
              <p:cNvPr id="2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改善孕妇及其家庭的生活质量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为新生儿提供一个更健康的成长环境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有助于提高整个社会的健康水平</a:t>
                </a:r>
                <a:endParaRPr/>
              </a:p>
            </p:txBody>
          </p:sp>
          <p:sp>
            <p:nvSpPr>
              <p:cNvPr id="2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孕妇学校的发展趋势</a:t>
                </a:r>
                <a:endParaRPr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课程内容的多样化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教学方法的个性化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信息技术在教学中的应用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孕妇学校的发展前景</a:t>
                </a:r>
                <a:endParaRPr/>
              </a:p>
            </p:txBody>
          </p:sp>
          <p:sp>
            <p:nvSpPr>
              <p:cNvPr id="2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与其他教育机构合作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融入社区服务体系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成为孕期教育的重要组成部分</a:t>
                </a:r>
                <a:endParaRPr/>
              </a:p>
            </p:txBody>
          </p:sp>
          <p:sp>
            <p:nvSpPr>
              <p:cNvPr id="2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孕妇学校的发展趋势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孕妇学校的组织构架与人员配备</a:t>
            </a:r>
            <a:endParaRPr/>
          </a:p>
        </p:txBody>
      </p:sp>
      <p:sp>
        <p:nvSpPr>
          <p:cNvPr id="26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孕妇学校的组织架构与职责划分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5" name="组合 2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6" name="组合 265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孕妇学校的组织架构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决策层：校长、副校长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管理层：教务主任、办公室主任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教学层：教师、助教</a:t>
                </a:r>
                <a:endParaRPr/>
              </a:p>
            </p:txBody>
          </p:sp>
          <p:pic>
            <p:nvPicPr>
              <p:cNvPr id="2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1" name="组合 270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职责划分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决策层：制定学校发展战略、筹集资金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管理层：负责学校日常运营、教学管理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教学层：负责教学活动的开展、学生指导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孕妇学校的人员配备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教职工：教师、助教、行政人员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志愿者：妇产科医生、营养师、心理医生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人员培训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教师培训：孕期健康教育、教学方法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志愿者培训：孕妇学校服务理念、沟通技巧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孕妇学校的人员配备与培训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孕妇学校的人员激励与管理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6" name="组合 29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7" name="组合 29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人员激励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薪酬待遇：根据工作量和绩效确定薪酬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职业发展：提供培训和晋升机会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荣誉奖励：优秀教职工表彰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2" name="组合 30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人员管理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规章制度：明确职责、行为规范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考核评价：教学效果、工作态度、团队协作</a:t>
                </a:r>
                <a:endParaRPr/>
              </a:p>
            </p:txBody>
          </p:sp>
          <p:pic>
            <p:nvPicPr>
              <p:cNvPr id="3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孕妇学校的课程设置与实施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课程设置的依据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孕产妇需求调查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孕期健康教育指南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教育教学资源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课程设置的原则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实用性：贴近孕妇实际需求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系统性：涵盖孕期各个阶段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科学性：遵循医学科学发展规律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孕妇学校课程设置的依据与原则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8" name="Tencent"/>
          <p:cNvCxnSpPr/>
          <p:nvPr/>
        </p:nvCxnSpPr>
        <p:spPr>
          <a:xfrm>
            <a:off x="-44450" y="3581415"/>
            <a:ext cx="12280900" cy="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48"/>
          <p:cNvSpPr>
            <a:spLocks noChangeAspect="1"/>
          </p:cNvSpPr>
          <p:nvPr/>
        </p:nvSpPr>
        <p:spPr>
          <a:xfrm>
            <a:off x="2309327" y="3491415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30" name="椭圆 19"/>
          <p:cNvSpPr>
            <a:spLocks noChangeAspect="1"/>
          </p:cNvSpPr>
          <p:nvPr/>
        </p:nvSpPr>
        <p:spPr>
          <a:xfrm>
            <a:off x="7774073" y="3491415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31" name="组合 3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220427" y="3862280"/>
            <a:ext cx="8180555" cy="1994071"/>
            <a:chOff x="2220427" y="3862280"/>
            <a:chExt cx="8180555" cy="1994071"/>
          </a:xfrm>
        </p:grpSpPr>
        <p:grpSp>
          <p:nvGrpSpPr>
            <p:cNvPr id="32" name="组合 31"/>
            <p:cNvGrpSpPr/>
            <p:nvPr/>
          </p:nvGrpSpPr>
          <p:grpSpPr>
            <a:xfrm>
              <a:off x="2220427" y="3862280"/>
              <a:ext cx="2715809" cy="1994071"/>
              <a:chOff x="2220427" y="3862280"/>
              <a:chExt cx="2715809" cy="1994071"/>
            </a:xfrm>
          </p:grpSpPr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20427" y="3862280"/>
                <a:ext cx="27158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课程内容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20427" y="4366977"/>
                <a:ext cx="2664000" cy="148937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孕期生理知识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孕期心理调适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孕期运动锻炼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分娩知识与技能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母乳喂养指导</a:t>
                </a:r>
                <a:endParaRPr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7685173" y="3862280"/>
              <a:ext cx="2715809" cy="1994071"/>
              <a:chOff x="7685173" y="3862280"/>
              <a:chExt cx="2715809" cy="1994071"/>
            </a:xfrm>
          </p:grpSpPr>
          <p:sp>
            <p:nvSpPr>
              <p:cNvPr id="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85173" y="3862280"/>
                <a:ext cx="27158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685173" y="4366977"/>
                <a:ext cx="2664000" cy="148937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讲授法：系统讲解知识点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讨论法：激发学生参与讨论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实践法：实际操作练习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多媒体教学法：利用视频、图片等辅助教学</a:t>
                </a:r>
                <a:endParaRPr/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孕妇学校课程的内容与教学方法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孕妇学校课程的实施与评估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1" name="组合 4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2" name="组合 4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课程实施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制定教学计划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组织教学活动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进行教学评价</a:t>
                </a:r>
                <a:endParaRPr/>
              </a:p>
            </p:txBody>
          </p:sp>
          <p:pic>
            <p:nvPicPr>
              <p:cNvPr id="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7" name="组合 4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课程评估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学生满意度调查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教学质量评价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课程改进与优化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https://d.book118.com/005233002333011114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孕妇学校的组织与管理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2024-09-22T06:15:04.722</cp:lastPrinted>
  <dcterms:created xsi:type="dcterms:W3CDTF">2024-09-21T22:15:04Z</dcterms:created>
  <dcterms:modified xsi:type="dcterms:W3CDTF">2024-09-21T22:15:06Z</dcterms:modified>
</cp:coreProperties>
</file>