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1BDDA-B48E-4663-8BFD-13B64176E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4E367-7E9B-45F5-A75A-15D5DB51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5978B-1E2D-4AE4-BE22-5E9367E75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BC9A3-88FF-4407-8BE6-D88234E1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6CA7C8-9FC9-4FB9-A725-4E713CCC1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DB0C95-831B-46F9-8445-333ED35C5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5F852-CE92-4F91-BB94-0A465BCFD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D7220B-9266-46FA-82CD-2825F624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701C6-FD04-40F2-9248-29D196212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DC002-B11A-484E-8696-C73C5EDC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9573C-B87D-4C84-9FED-877255A0E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33304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高分子材料应用技术课件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高分子材料结构与性能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高分子材料合成与制备技术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高分子材料改性技术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高分子材料性能测试与表征方法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高分子材料应用领域案例分析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9" b="5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由大量重复单元组成，分子量高达数千至数百万的化合物，具有独特的物理和化学性质。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根据来源可分为天然高分子材料和合成高分子材料；根据性能和用途可分为塑料、橡胶、纤维、涂料、胶粘剂等。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从天然高分子材料的应用，到合成高分子材料的出现和发展，经历了漫长的岁月。随着科技的进步，高分子材料的性能不断提高，应用领域也不断拓展。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高分子材料已成为现代工业、农业、医疗、交通、通讯等领域不可或缺的重要材料。同时，高分子科学也在不断发展，新的高分子材料和加工技术不断涌现。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包装、建筑、汽车、电子电器、航空航天、生物医疗等。如塑料包装广泛应用于食品、药品等领域；高分子纤维用于制作衣物、家居用品等；高分子涂料用于保护金属表面、提高耐腐蚀性等。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环保意识的提高，未来高分子材料将更加注重环境友好性、可降解性、可再生性等方面的研究。同时，高分子材料的功能化和智能化也是未来的重要发展方向，如具有自修复功能的高分子材料、可感知环境变化的高分子材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高分子材料结构与性能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链的构象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高分子链的构象是指高分子链在空间中的排列方式，包括无规线团、折叠链、螺旋链等。不同构象的高分子材料具有不同的物理和化学性质。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链的柔顺性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高分子链的柔顺性是指高分子链能够改变其构象的能力。柔顺性好的高分子材料具有较好的弹性、塑性和韧性。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链的极性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高分子链的极性是指高分子链中原子或基团的电负性或电正性。极性高分子材料具有较好的吸湿性、粘附性和相容性。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链结构特点及影响因素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666" b="106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40" b="4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聚集态结构类型及性能差异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晶态结构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高分子材料中的分子链在空间中规则排列，形成晶体结构。晶态高分子材料具有较高的强度、硬度和耐热性。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非晶态结构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高分子材料中的分子链在空间中无规则排列，形成非晶体结构。非晶态高分子材料具有较好的弹性、韧性和耐冲击性。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取向态结构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高分子材料在加工过程中，分子链沿特定方向排列，形成取向态结构。取向态高分子材料在取向方向上具有较高的强度、硬度和韧性。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高分子材料在结晶过程中，分子链规则排列，形成晶体。结晶度越高，材料的强度、硬度和耐热性越好，但韧性和弹性降低。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结晶对性能的影响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高分子材料在加工过程中，分子链沿特定方向排列，形成取向。取向度越高，材料在取向方向上的强度、硬度和韧性越好，但垂直于取向方向的性能降低。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取向对性能的影响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高分子材料在受到应力作用时，会发生形变和内部结构的变化。适当的应力可以提高材料的强度和硬度，但过大的应力会导致材料破裂或失效。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应力对性能的影响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结晶、取向和应力作用下的性能变化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高分子材料合成与制备技术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根据所需高分子材料的性能要求，选择合适的单体、引发剂、催化剂等原料。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配方设计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根据原料的性质和相互作用，设计合理的配方，以获得具有所需性能的高分子材料。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在选择原料和设计配方时，应考虑环保要求，尽量选择无毒无害、可再生的原料。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原料选择与配方设计原则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介绍自由基聚合、离子聚合、配位聚合等聚合反应的原理和特点。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716" r="8716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659" r="659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聚合反应原理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介绍用于高分子材料合成的各种聚合设备，如釜式反应器、管式反应器、塔式反应器等。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讲解聚合反应过程中的温度、压力、浓度等参数的控制方法及其对聚合产物性能的影响。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聚合过程控制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聚合反应原理及设备简介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https://d.book118.com/005233304011011101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2024-09-09T06:12:24.609</cp:lastPrinted>
  <dcterms:created xsi:type="dcterms:W3CDTF">2024-09-08T22:12:24Z</dcterms:created>
  <dcterms:modified xsi:type="dcterms:W3CDTF">2024-09-08T22:12:26Z</dcterms:modified>
</cp:coreProperties>
</file>