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630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88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8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image" Target="../media/image2.png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image" Target="../media/image2.png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tags" Target="../tags/tag55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tags" Target="../tags/tag84.xml" /><Relationship Id="rId15" Type="http://schemas.openxmlformats.org/officeDocument/2006/relationships/tags" Target="../tags/tag85.xml" /><Relationship Id="rId16" Type="http://schemas.openxmlformats.org/officeDocument/2006/relationships/tags" Target="../tags/tag86.xml" /><Relationship Id="rId17" Type="http://schemas.openxmlformats.org/officeDocument/2006/relationships/tags" Target="../tags/tag87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1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A23C63-8EC8-48CC-A370-E87D70EBF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6472A4-D3DC-41A9-BBC9-1E33C5265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FB3C77-4A56-4B91-9007-4947874AA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9B160B-0CA2-49CA-A381-593C25017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184C12-709E-469C-9190-DA2B6AE4B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087FA4-EAAC-4978-9DFF-49BAE05E7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155B06-AA59-472F-BEB4-396228647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DDBA76-A074-4B37-A9E2-02EE8A6C7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07C421-98D7-4CDB-BBDE-72B82DE9C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11EC1D-EFD1-4872-8B5C-ABF69852B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2B9A50-387F-45A1-850B-C40F14979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2376170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78" name="任意多边形: 形状 26"/>
          <p:cNvSpPr/>
          <p:nvPr userDrawn="1">
            <p:custDataLst>
              <p:tags r:id="rId3"/>
            </p:custDataLst>
          </p:nvPr>
        </p:nvSpPr>
        <p:spPr>
          <a:xfrm>
            <a:off x="32956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任意多边形: 形状 13"/>
          <p:cNvSpPr/>
          <p:nvPr userDrawn="1">
            <p:custDataLst>
              <p:tags r:id="rId4"/>
            </p:custDataLst>
          </p:nvPr>
        </p:nvSpPr>
        <p:spPr>
          <a:xfrm>
            <a:off x="-571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2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5189220" y="1579880"/>
            <a:ext cx="6164580" cy="2418080"/>
          </a:xfrm>
        </p:spPr>
        <p:txBody>
          <a:bodyPr anchor="b">
            <a:noAutofit/>
          </a:bodyPr>
          <a:lstStyle>
            <a:lvl1pPr algn="r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单击此处</a:t>
            </a:r>
            <a:br>
              <a:rPr lang="zh-CN" altLang="en-US"/>
            </a:br>
            <a:r>
              <a:rPr lang="zh-CN" altLang="en-US"/>
              <a:t>添加文档标题</a:t>
            </a:r>
            <a:endParaRPr lang="zh-CN" altLang="en-US"/>
          </a:p>
        </p:txBody>
      </p:sp>
      <p:sp>
        <p:nvSpPr>
          <p:cNvPr id="1048684" name="副标题 2"/>
          <p:cNvSpPr>
            <a:spLocks noGrp="1"/>
          </p:cNvSpPr>
          <p:nvPr>
            <p:ph type="subTitle" idx="1" hasCustomPrompt="1"/>
            <p:custDataLst>
              <p:tags r:id="rId6"/>
            </p:custDataLst>
          </p:nvPr>
        </p:nvSpPr>
        <p:spPr>
          <a:xfrm>
            <a:off x="6083935" y="4084955"/>
            <a:ext cx="5269865" cy="634365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单击此处添加文档副标题</a:t>
            </a:r>
            <a:endParaRPr>
              <a:sym typeface="+mn-ea"/>
            </a:endParaRPr>
          </a:p>
        </p:txBody>
      </p:sp>
      <p:sp>
        <p:nvSpPr>
          <p:cNvPr id="1048686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614409" y="504000"/>
            <a:ext cx="274319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688" name="文本占位符 23"/>
          <p:cNvSpPr txBox="1"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8614410" y="5061400"/>
            <a:ext cx="2743200" cy="504000"/>
          </a:xfrm>
          <a:prstGeom prst="roundRect">
            <a:avLst>
              <a:gd name="adj" fmla="val 50000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4"/>
              </a:gs>
            </a:gsLst>
            <a:lin ang="0" scaled="1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marR="0" lvl="0" indent="-228600" algn="ct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rgbClr val="0C1813"/>
                </a:solidFill>
                <a:latin typeface="+mn-lt"/>
                <a:ea typeface="+mn-ea"/>
                <a:cs typeface="+mn-cs"/>
                <a:sym typeface="+mn-ea"/>
              </a:defRPr>
            </a:lvl1pPr>
            <a:lvl2pPr>
              <a:defRPr>
                <a:solidFill>
                  <a:schemeClr val="lt1"/>
                </a:solidFill>
              </a:defRPr>
            </a:lvl2pPr>
            <a:lvl3pPr>
              <a:defRPr>
                <a:solidFill>
                  <a:schemeClr val="lt1"/>
                </a:solidFill>
              </a:defRPr>
            </a:lvl3pPr>
            <a:lvl4pPr>
              <a:defRPr>
                <a:solidFill>
                  <a:schemeClr val="lt1"/>
                </a:solidFill>
              </a:defRPr>
            </a:lvl4pPr>
            <a:lvl5pPr>
              <a:defRPr>
                <a:solidFill>
                  <a:schemeClr val="lt1"/>
                </a:solidFill>
              </a:defRPr>
            </a:lvl5pPr>
            <a:lvl6pPr>
              <a:defRPr>
                <a:solidFill>
                  <a:schemeClr val="lt1"/>
                </a:solidFill>
              </a:defRPr>
            </a:lvl6pPr>
            <a:lvl7pPr>
              <a:defRPr>
                <a:solidFill>
                  <a:schemeClr val="lt1"/>
                </a:solidFill>
              </a:defRPr>
            </a:lvl7pPr>
            <a:lvl8pPr>
              <a:defRPr>
                <a:solidFill>
                  <a:schemeClr val="lt1"/>
                </a:solidFill>
              </a:defRPr>
            </a:lvl8pPr>
            <a:lvl9pPr>
              <a:defRPr>
                <a:solidFill>
                  <a:schemeClr val="lt1"/>
                </a:solidFill>
              </a:defRPr>
            </a:lvl9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cxnSp>
        <p:nvCxnSpPr>
          <p:cNvPr id="3145735" name="直接连接符 33"/>
          <p:cNvCxnSpPr/>
          <p:nvPr userDrawn="1">
            <p:custDataLst>
              <p:tags r:id="rId9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8"/>
          <p:cNvCxnSpPr/>
          <p:nvPr userDrawn="1">
            <p:custDataLst>
              <p:tags r:id="rId10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图片 2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l="21480" b="29853"/>
          <a:stretch>
            <a:fillRect/>
          </a:stretch>
        </p:blipFill>
        <p:spPr>
          <a:xfrm>
            <a:off x="0" y="1076333"/>
            <a:ext cx="6471739" cy="5781667"/>
          </a:xfrm>
          <a:prstGeom prst="rect">
            <a:avLst/>
          </a:prstGeom>
        </p:spPr>
      </p:pic>
      <p:sp>
        <p:nvSpPr>
          <p:cNvPr id="1048690" name="矩形 10"/>
          <p:cNvSpPr/>
          <p:nvPr userDrawn="1">
            <p:custDataLst>
              <p:tags r:id="rId13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692" name="矩形 24"/>
          <p:cNvSpPr/>
          <p:nvPr userDrawn="1">
            <p:custDataLst>
              <p:tags r:id="rId14"/>
            </p:custDataLst>
          </p:nvPr>
        </p:nvSpPr>
        <p:spPr>
          <a:xfrm>
            <a:off x="0" y="5895975"/>
            <a:ext cx="12192000" cy="9620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占位符 13"/>
          <p:cNvSpPr>
            <a:spLocks noGrp="1"/>
          </p:cNvSpPr>
          <p:nvPr>
            <p:ph type="body" sz="quarter" idx="14" hasCustomPrompt="1"/>
            <p:custDataLst>
              <p:tags r:id="rId15"/>
            </p:custDataLst>
          </p:nvPr>
        </p:nvSpPr>
        <p:spPr>
          <a:xfrm>
            <a:off x="835025" y="6220460"/>
            <a:ext cx="2879725" cy="313055"/>
          </a:xfrm>
        </p:spPr>
        <p:txBody>
          <a:bodyPr vert="horz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08" name="任意多边形: 形状 62"/>
          <p:cNvSpPr/>
          <p:nvPr userDrawn="1">
            <p:custDataLst>
              <p:tags r:id="rId2"/>
            </p:custDataLst>
          </p:nvPr>
        </p:nvSpPr>
        <p:spPr>
          <a:xfrm>
            <a:off x="0" y="3799927"/>
            <a:ext cx="3713440" cy="3058073"/>
          </a:xfrm>
          <a:custGeom>
            <a:gdLst>
              <a:gd name="connsiteX0" fmla="*/ 1219440 w 3713440"/>
              <a:gd name="connsiteY0" fmla="*/ 0 h 3058073"/>
              <a:gd name="connsiteX1" fmla="*/ 3713440 w 3713440"/>
              <a:gd name="connsiteY1" fmla="*/ 3058073 h 3058073"/>
              <a:gd name="connsiteX2" fmla="*/ 0 w 3713440"/>
              <a:gd name="connsiteY2" fmla="*/ 3058073 h 3058073"/>
              <a:gd name="connsiteX3" fmla="*/ 0 w 3713440"/>
              <a:gd name="connsiteY3" fmla="*/ 1157584 h 3058073"/>
              <a:gd name="connsiteX4" fmla="*/ 581316 w 3713440"/>
              <a:gd name="connsiteY4" fmla="*/ 600693 h 3058073"/>
              <a:gd name="connsiteX5" fmla="*/ 1219440 w 3713440"/>
              <a:gd name="connsiteY5" fmla="*/ 0 h 3058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13440" h="3058073">
                <a:moveTo>
                  <a:pt x="1219440" y="0"/>
                </a:moveTo>
                <a:lnTo>
                  <a:pt x="3713440" y="3058073"/>
                </a:lnTo>
                <a:lnTo>
                  <a:pt x="0" y="3058073"/>
                </a:lnTo>
                <a:lnTo>
                  <a:pt x="0" y="1157584"/>
                </a:lnTo>
                <a:lnTo>
                  <a:pt x="581316" y="600693"/>
                </a:lnTo>
                <a:cubicBezTo>
                  <a:pt x="794024" y="398102"/>
                  <a:pt x="1006732" y="197281"/>
                  <a:pt x="1219440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10" name="任意多边形: 形状 56"/>
          <p:cNvSpPr/>
          <p:nvPr userDrawn="1">
            <p:custDataLst>
              <p:tags r:id="rId3"/>
            </p:custDataLst>
          </p:nvPr>
        </p:nvSpPr>
        <p:spPr>
          <a:xfrm>
            <a:off x="-1" y="2324472"/>
            <a:ext cx="1637930" cy="2005807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  <a:gd name="connsiteX0-1" fmla="*/ 0 w 1988289"/>
              <a:gd name="connsiteY0-2" fmla="*/ 0 h 2434856"/>
              <a:gd name="connsiteX1-3" fmla="*/ 1988289 w 1988289"/>
              <a:gd name="connsiteY1-4" fmla="*/ 2434856 h 2434856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988289" h="2434856">
                <a:moveTo>
                  <a:pt x="0" y="0"/>
                </a:moveTo>
                <a:lnTo>
                  <a:pt x="1988289" y="2434856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1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866900" y="1542415"/>
            <a:ext cx="1875790" cy="1081405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866900" y="2626360"/>
            <a:ext cx="1875790" cy="504190"/>
          </a:xfrm>
        </p:spPr>
        <p:txBody>
          <a:bodyPr anchor="t"/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pic>
        <p:nvPicPr>
          <p:cNvPr id="2097155" name="图片 49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r="-426"/>
          <a:stretch>
            <a:fillRect/>
          </a:stretch>
        </p:blipFill>
        <p:spPr>
          <a:xfrm>
            <a:off x="0" y="2130788"/>
            <a:ext cx="4618744" cy="4727212"/>
          </a:xfrm>
          <a:prstGeom prst="rect">
            <a:avLst/>
          </a:prstGeom>
        </p:spPr>
      </p:pic>
      <p:sp>
        <p:nvSpPr>
          <p:cNvPr id="104871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任意多边形: 形状 8"/>
          <p:cNvSpPr/>
          <p:nvPr userDrawn="1">
            <p:custDataLst>
              <p:tags r:id="rId11"/>
            </p:custDataLst>
          </p:nvPr>
        </p:nvSpPr>
        <p:spPr>
          <a:xfrm flipH="1" flipV="1">
            <a:off x="11539855" y="0"/>
            <a:ext cx="653415" cy="56388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724" name="任意多边形: 形状 9"/>
          <p:cNvSpPr/>
          <p:nvPr userDrawn="1">
            <p:custDataLst>
              <p:tags r:id="rId12"/>
            </p:custDataLst>
          </p:nvPr>
        </p:nvSpPr>
        <p:spPr>
          <a:xfrm>
            <a:off x="11421110" y="1270"/>
            <a:ext cx="774700" cy="698500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828040" y="2859405"/>
            <a:ext cx="7275195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873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28040" y="4119480"/>
            <a:ext cx="9144000" cy="936000"/>
          </a:xfrm>
        </p:spPr>
        <p:txBody>
          <a:bodyPr vert="horz" lIns="0" tIns="0" rIns="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32" name="文本占位符 7"/>
          <p:cNvSpPr txBox="1"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16610" y="1813560"/>
            <a:ext cx="3092450" cy="1015365"/>
          </a:xfrm>
          <a:noFill/>
        </p:spPr>
        <p:txBody>
          <a:bodyPr vert="horz" wrap="square" lIns="0" tIns="0" rIns="0" bIns="0" rtlCol="0" anchor="t">
            <a:spAutoFit/>
          </a:bodyPr>
          <a:lstStyle>
            <a:lvl1pPr marL="0" marR="0" lvl="0" indent="-22860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none" spc="0" normalizeH="0" baseline="0" noProof="1">
                <a:gradFill flip="none" rotWithShape="1">
                  <a:gsLst>
                    <a:gs pos="40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cxnSp>
        <p:nvCxnSpPr>
          <p:cNvPr id="3145739" name="直接箭头连接符 41"/>
          <p:cNvCxnSpPr/>
          <p:nvPr userDrawn="1">
            <p:custDataLst>
              <p:tags r:id="rId5"/>
            </p:custDataLst>
          </p:nvPr>
        </p:nvCxnSpPr>
        <p:spPr>
          <a:xfrm>
            <a:off x="4096792" y="2321243"/>
            <a:ext cx="3455670" cy="0"/>
          </a:xfrm>
          <a:prstGeom prst="straightConnector1">
            <a:avLst/>
          </a:prstGeom>
          <a:noFill/>
          <a:ln w="25400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34" name="任意多边形: 形状 9"/>
          <p:cNvSpPr/>
          <p:nvPr userDrawn="1">
            <p:custDataLst>
              <p:tags r:id="rId6"/>
            </p:custDataLst>
          </p:nvPr>
        </p:nvSpPr>
        <p:spPr>
          <a:xfrm flipH="1">
            <a:off x="5900420" y="2684145"/>
            <a:ext cx="4340225" cy="4178935"/>
          </a:xfrm>
          <a:custGeom>
            <a:gdLst>
              <a:gd name="connsiteX0" fmla="*/ 121433 w 3669392"/>
              <a:gd name="connsiteY0" fmla="*/ 0 h 3533321"/>
              <a:gd name="connsiteX1" fmla="*/ 97562 w 3669392"/>
              <a:gd name="connsiteY1" fmla="*/ 18637 h 3533321"/>
              <a:gd name="connsiteX2" fmla="*/ 97562 w 3669392"/>
              <a:gd name="connsiteY2" fmla="*/ 992503 h 3533321"/>
              <a:gd name="connsiteX3" fmla="*/ 0 w 3669392"/>
              <a:gd name="connsiteY3" fmla="*/ 1036775 h 3533321"/>
              <a:gd name="connsiteX4" fmla="*/ 0 w 3669392"/>
              <a:gd name="connsiteY4" fmla="*/ 3533321 h 3533321"/>
              <a:gd name="connsiteX5" fmla="*/ 3669392 w 3669392"/>
              <a:gd name="connsiteY5" fmla="*/ 3533321 h 3533321"/>
              <a:gd name="connsiteX6" fmla="*/ 121433 w 3669392"/>
              <a:gd name="connsiteY6" fmla="*/ 0 h 35333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9392" h="3533321">
                <a:moveTo>
                  <a:pt x="121433" y="0"/>
                </a:moveTo>
                <a:lnTo>
                  <a:pt x="97562" y="18637"/>
                </a:lnTo>
                <a:lnTo>
                  <a:pt x="97562" y="992503"/>
                </a:lnTo>
                <a:lnTo>
                  <a:pt x="0" y="1036775"/>
                </a:lnTo>
                <a:lnTo>
                  <a:pt x="0" y="3533321"/>
                </a:lnTo>
                <a:lnTo>
                  <a:pt x="3669392" y="3533321"/>
                </a:lnTo>
                <a:cubicBezTo>
                  <a:pt x="2525444" y="2355547"/>
                  <a:pt x="1265381" y="1177774"/>
                  <a:pt x="121433" y="0"/>
                </a:cubicBez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7" name="图片 8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rcRect l="50234" b="27809"/>
          <a:stretch>
            <a:fillRect/>
          </a:stretch>
        </p:blipFill>
        <p:spPr>
          <a:xfrm flipH="1">
            <a:off x="6569710" y="213995"/>
            <a:ext cx="5622290" cy="6650355"/>
          </a:xfrm>
          <a:custGeom>
            <a:gdLst>
              <a:gd name="connsiteX0" fmla="*/ 4753433 w 4753433"/>
              <a:gd name="connsiteY0" fmla="*/ 0 h 5622086"/>
              <a:gd name="connsiteX1" fmla="*/ 0 w 4753433"/>
              <a:gd name="connsiteY1" fmla="*/ 0 h 5622086"/>
              <a:gd name="connsiteX2" fmla="*/ 0 w 4753433"/>
              <a:gd name="connsiteY2" fmla="*/ 5622086 h 5622086"/>
              <a:gd name="connsiteX3" fmla="*/ 4753433 w 4753433"/>
              <a:gd name="connsiteY3" fmla="*/ 5622086 h 56220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753433" h="5622086">
                <a:moveTo>
                  <a:pt x="4753433" y="0"/>
                </a:moveTo>
                <a:lnTo>
                  <a:pt x="0" y="0"/>
                </a:lnTo>
                <a:lnTo>
                  <a:pt x="0" y="5622086"/>
                </a:lnTo>
                <a:lnTo>
                  <a:pt x="4753433" y="5622086"/>
                </a:lnTo>
                <a:close/>
              </a:path>
            </a:pathLst>
          </a:custGeom>
          <a:ln w="22225">
            <a:noFill/>
          </a:ln>
        </p:spPr>
      </p:pic>
      <p:sp>
        <p:nvSpPr>
          <p:cNvPr id="1048736" name="任意多边形: 形状 58"/>
          <p:cNvSpPr/>
          <p:nvPr userDrawn="1">
            <p:custDataLst>
              <p:tags r:id="rId9"/>
            </p:custDataLst>
          </p:nvPr>
        </p:nvSpPr>
        <p:spPr>
          <a:xfrm>
            <a:off x="9868535" y="611505"/>
            <a:ext cx="2321560" cy="2321560"/>
          </a:xfrm>
          <a:custGeom>
            <a:gdLst>
              <a:gd name="connsiteX0" fmla="*/ 0 w 1727200"/>
              <a:gd name="connsiteY0" fmla="*/ 1727200 h 1727200"/>
              <a:gd name="connsiteX1" fmla="*/ 1727200 w 1727200"/>
              <a:gd name="connsiteY1" fmla="*/ 0 h 1727200"/>
              <a:gd name="connsiteX2" fmla="*/ 1727200 w 1727200"/>
              <a:gd name="connsiteY2" fmla="*/ 943428 h 1727200"/>
              <a:gd name="connsiteX0-1" fmla="*/ 0 w 1727200"/>
              <a:gd name="connsiteY0-2" fmla="*/ 1727200 h 1727200"/>
              <a:gd name="connsiteX1-3" fmla="*/ 1727200 w 1727200"/>
              <a:gd name="connsiteY1-4" fmla="*/ 0 h 17272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</a:cxnLst>
            <a:rect l="l" t="t" r="r" b="b"/>
            <a:pathLst>
              <a:path w="1727200" h="1727200">
                <a:moveTo>
                  <a:pt x="0" y="1727200"/>
                </a:moveTo>
                <a:lnTo>
                  <a:pt x="1727200" y="0"/>
                </a:lnTo>
              </a:path>
            </a:pathLst>
          </a:custGeom>
          <a:noFill/>
          <a:ln w="2222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3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1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18"/>
          <p:cNvCxnSpPr/>
          <p:nvPr userDrawn="1">
            <p:custDataLst>
              <p:tags r:id="rId2"/>
            </p:custDataLst>
          </p:nvPr>
        </p:nvCxnSpPr>
        <p:spPr>
          <a:xfrm flipH="1">
            <a:off x="9810115" y="1605280"/>
            <a:ext cx="0" cy="520700"/>
          </a:xfrm>
          <a:prstGeom prst="line">
            <a:avLst/>
          </a:pr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06" name="任意多边形: 形状 26"/>
          <p:cNvSpPr/>
          <p:nvPr userDrawn="1">
            <p:custDataLst>
              <p:tags r:id="rId3"/>
            </p:custDataLst>
          </p:nvPr>
        </p:nvSpPr>
        <p:spPr>
          <a:xfrm flipH="1">
            <a:off x="5480050" y="2698750"/>
            <a:ext cx="3410585" cy="4159250"/>
          </a:xfrm>
          <a:custGeom>
            <a:gdLst>
              <a:gd name="connsiteX0" fmla="*/ 2358592 w 6679320"/>
              <a:gd name="connsiteY0" fmla="*/ 0 h 4799351"/>
              <a:gd name="connsiteX1" fmla="*/ 2358592 w 6679320"/>
              <a:gd name="connsiteY1" fmla="*/ 2484776 h 4799351"/>
              <a:gd name="connsiteX2" fmla="*/ 3287279 w 6679320"/>
              <a:gd name="connsiteY2" fmla="*/ 2484776 h 4799351"/>
              <a:gd name="connsiteX3" fmla="*/ 3287279 w 6679320"/>
              <a:gd name="connsiteY3" fmla="*/ 640123 h 4799351"/>
              <a:gd name="connsiteX4" fmla="*/ 6679320 w 6679320"/>
              <a:gd name="connsiteY4" fmla="*/ 4799351 h 4799351"/>
              <a:gd name="connsiteX5" fmla="*/ 0 w 6679320"/>
              <a:gd name="connsiteY5" fmla="*/ 4789139 h 4799351"/>
              <a:gd name="connsiteX6" fmla="*/ 0 w 6679320"/>
              <a:gd name="connsiteY6" fmla="*/ 2241779 h 4799351"/>
              <a:gd name="connsiteX7" fmla="*/ 1941472 w 6679320"/>
              <a:gd name="connsiteY7" fmla="*/ 392652 h 47993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371" h="6550">
                <a:moveTo>
                  <a:pt x="0" y="2905"/>
                </a:moveTo>
                <a:lnTo>
                  <a:pt x="29" y="2905"/>
                </a:lnTo>
                <a:lnTo>
                  <a:pt x="29" y="0"/>
                </a:lnTo>
                <a:lnTo>
                  <a:pt x="5371" y="6550"/>
                </a:lnTo>
                <a:lnTo>
                  <a:pt x="0" y="6542"/>
                </a:lnTo>
                <a:lnTo>
                  <a:pt x="0" y="2905"/>
                </a:lnTo>
                <a:close/>
              </a:path>
            </a:pathLst>
          </a:custGeom>
          <a:gradFill flip="none" rotWithShape="1">
            <a:gsLst>
              <a:gs pos="31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808" name="任意多边形: 形状 13"/>
          <p:cNvSpPr/>
          <p:nvPr userDrawn="1">
            <p:custDataLst>
              <p:tags r:id="rId4"/>
            </p:custDataLst>
          </p:nvPr>
        </p:nvSpPr>
        <p:spPr>
          <a:xfrm flipH="1">
            <a:off x="8811895" y="1609725"/>
            <a:ext cx="3380105" cy="2212975"/>
          </a:xfrm>
          <a:custGeom>
            <a:gdLst>
              <a:gd name="connsiteX0" fmla="*/ 0 w 2895600"/>
              <a:gd name="connsiteY0" fmla="*/ 2197100 h 2197100"/>
              <a:gd name="connsiteX1" fmla="*/ 2374900 w 2895600"/>
              <a:gd name="connsiteY1" fmla="*/ 0 h 2197100"/>
              <a:gd name="connsiteX2" fmla="*/ 2895600 w 2895600"/>
              <a:gd name="connsiteY2" fmla="*/ 596900 h 2197100"/>
              <a:gd name="connsiteX0-1" fmla="*/ 0 w 2590800"/>
              <a:gd name="connsiteY0-2" fmla="*/ 2197100 h 2197100"/>
              <a:gd name="connsiteX1-3" fmla="*/ 2374900 w 2590800"/>
              <a:gd name="connsiteY1-4" fmla="*/ 0 h 2197100"/>
              <a:gd name="connsiteX2-5" fmla="*/ 2590800 w 2590800"/>
              <a:gd name="connsiteY2-6" fmla="*/ 225425 h 2197100"/>
              <a:gd name="connsiteX0-7" fmla="*/ 0 w 2590800"/>
              <a:gd name="connsiteY0-8" fmla="*/ 2197100 h 2197100"/>
              <a:gd name="connsiteX1-9" fmla="*/ 2374900 w 2590800"/>
              <a:gd name="connsiteY1-10" fmla="*/ 0 h 2197100"/>
              <a:gd name="connsiteX2-11" fmla="*/ 2590800 w 2590800"/>
              <a:gd name="connsiteY2-12" fmla="*/ 225425 h 2197100"/>
              <a:gd name="connsiteX0-13" fmla="*/ 0 w 2590800"/>
              <a:gd name="connsiteY0-14" fmla="*/ 2197100 h 2197100"/>
              <a:gd name="connsiteX1-15" fmla="*/ 2374900 w 2590800"/>
              <a:gd name="connsiteY1-16" fmla="*/ 0 h 2197100"/>
              <a:gd name="connsiteX2-17" fmla="*/ 2590800 w 2590800"/>
              <a:gd name="connsiteY2-18" fmla="*/ 225425 h 2197100"/>
              <a:gd name="connsiteX0-19" fmla="*/ 0 w 2590800"/>
              <a:gd name="connsiteY0-20" fmla="*/ 2211388 h 2211388"/>
              <a:gd name="connsiteX1-21" fmla="*/ 2379663 w 2590800"/>
              <a:gd name="connsiteY1-22" fmla="*/ 0 h 2211388"/>
              <a:gd name="connsiteX2-23" fmla="*/ 2590800 w 2590800"/>
              <a:gd name="connsiteY2-24" fmla="*/ 239713 h 2211388"/>
              <a:gd name="connsiteX0-25" fmla="*/ 0 w 2531640"/>
              <a:gd name="connsiteY0-26" fmla="*/ 2159337 h 2159337"/>
              <a:gd name="connsiteX1-27" fmla="*/ 2320503 w 2531640"/>
              <a:gd name="connsiteY1-28" fmla="*/ 0 h 2159337"/>
              <a:gd name="connsiteX2-29" fmla="*/ 2531640 w 2531640"/>
              <a:gd name="connsiteY2-30" fmla="*/ 239713 h 2159337"/>
              <a:gd name="connsiteX0-31" fmla="*/ 0 w 3252653"/>
              <a:gd name="connsiteY0-32" fmla="*/ 2159337 h 2159337"/>
              <a:gd name="connsiteX1-33" fmla="*/ 2320503 w 3252653"/>
              <a:gd name="connsiteY1-34" fmla="*/ 0 h 2159337"/>
              <a:gd name="connsiteX2-35" fmla="*/ 3252653 w 3252653"/>
              <a:gd name="connsiteY2-36" fmla="*/ 1108787 h 2159337"/>
              <a:gd name="connsiteX0-37" fmla="*/ 0 w 3266519"/>
              <a:gd name="connsiteY0-38" fmla="*/ 2159337 h 2159337"/>
              <a:gd name="connsiteX1-39" fmla="*/ 2320503 w 3266519"/>
              <a:gd name="connsiteY1-40" fmla="*/ 0 h 2159337"/>
              <a:gd name="connsiteX2-41" fmla="*/ 3266519 w 3266519"/>
              <a:gd name="connsiteY2-42" fmla="*/ 1155261 h 2159337"/>
              <a:gd name="connsiteX0-43" fmla="*/ 0 w 3280384"/>
              <a:gd name="connsiteY0-44" fmla="*/ 2159337 h 2159337"/>
              <a:gd name="connsiteX1-45" fmla="*/ 2320503 w 3280384"/>
              <a:gd name="connsiteY1-46" fmla="*/ 0 h 2159337"/>
              <a:gd name="connsiteX2-47" fmla="*/ 3280384 w 3280384"/>
              <a:gd name="connsiteY2-48" fmla="*/ 1155261 h 2159337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3280384" h="2159337">
                <a:moveTo>
                  <a:pt x="0" y="2159337"/>
                </a:moveTo>
                <a:lnTo>
                  <a:pt x="2320503" y="0"/>
                </a:lnTo>
                <a:lnTo>
                  <a:pt x="3280384" y="1155261"/>
                </a:lnTo>
              </a:path>
            </a:pathLst>
          </a:custGeom>
          <a:noFill/>
          <a:ln w="28575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pic>
        <p:nvPicPr>
          <p:cNvPr id="2097159" name="图片 22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rcRect l="21480" b="29853"/>
          <a:stretch>
            <a:fillRect/>
          </a:stretch>
        </p:blipFill>
        <p:spPr>
          <a:xfrm flipH="1">
            <a:off x="5714365" y="1070610"/>
            <a:ext cx="6471920" cy="5781675"/>
          </a:xfrm>
          <a:prstGeom prst="rect">
            <a:avLst/>
          </a:prstGeom>
        </p:spPr>
      </p:pic>
      <p:sp>
        <p:nvSpPr>
          <p:cNvPr id="1048810" name="标题 1"/>
          <p:cNvSpPr>
            <a:spLocks noGrp="1"/>
          </p:cNvSpPr>
          <p:nvPr>
            <p:ph type="ctrTitle" hasCustomPrompt="1"/>
            <p:custDataLst>
              <p:tags r:id="rId7"/>
            </p:custDataLst>
          </p:nvPr>
        </p:nvSpPr>
        <p:spPr>
          <a:xfrm>
            <a:off x="838200" y="1744980"/>
            <a:ext cx="4391025" cy="1800225"/>
          </a:xfrm>
        </p:spPr>
        <p:txBody>
          <a:bodyPr anchor="b"/>
          <a:lstStyle>
            <a:lvl1pPr algn="l">
              <a:lnSpc>
                <a:spcPct val="100000"/>
              </a:lnSpc>
              <a:defRPr sz="7200"/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12" name="副标题 2"/>
          <p:cNvSpPr>
            <a:spLocks noGrp="1"/>
          </p:cNvSpPr>
          <p:nvPr>
            <p:ph type="subTitle" idx="1" hasCustomPrompt="1"/>
            <p:custDataLst>
              <p:tags r:id="rId8"/>
            </p:custDataLst>
          </p:nvPr>
        </p:nvSpPr>
        <p:spPr>
          <a:xfrm>
            <a:off x="838200" y="3567430"/>
            <a:ext cx="5549900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Tx/>
              <a:buNone/>
              <a:defRPr kumimoji="0" lang="en-US" altLang="zh-CN" sz="66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14" name="文本占位符 9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731214" y="504000"/>
            <a:ext cx="2657069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cxnSp>
        <p:nvCxnSpPr>
          <p:cNvPr id="3145743" name="直接连接符 12"/>
          <p:cNvCxnSpPr/>
          <p:nvPr userDrawn="1">
            <p:custDataLst>
              <p:tags r:id="rId10"/>
            </p:custDataLst>
          </p:nvPr>
        </p:nvCxnSpPr>
        <p:spPr>
          <a:xfrm>
            <a:off x="914400" y="1009650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4"/>
          <p:cNvCxnSpPr/>
          <p:nvPr userDrawn="1">
            <p:custDataLst>
              <p:tags r:id="rId11"/>
            </p:custDataLst>
          </p:nvPr>
        </p:nvCxnSpPr>
        <p:spPr>
          <a:xfrm>
            <a:off x="850900" y="1009650"/>
            <a:ext cx="1596390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矩形 16"/>
          <p:cNvSpPr/>
          <p:nvPr userDrawn="1">
            <p:custDataLst>
              <p:tags r:id="rId12"/>
            </p:custDataLst>
          </p:nvPr>
        </p:nvSpPr>
        <p:spPr>
          <a:xfrm>
            <a:off x="848995" y="639445"/>
            <a:ext cx="2263140" cy="27686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100000"/>
              </a:lnSpc>
              <a:buNone/>
              <a:defRPr sz="1400" kern="1200">
                <a:solidFill>
                  <a:schemeClr val="bg2">
                    <a:lumMod val="50000"/>
                    <a:lumOff val="5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ts val="1000"/>
              </a:spcBef>
              <a:buClrTx/>
              <a:buSzTx/>
              <a:buFont typeface="Arial" pitchFamily="34" charset="0"/>
            </a:pPr>
            <a:r>
              <a:rPr lang="zh-CN" altLang="en-US" cap="all">
                <a:solidFill>
                  <a:schemeClr val="bg2">
                    <a:lumMod val="50000"/>
                    <a:lumOff val="50000"/>
                  </a:schemeClr>
                </a:solidFill>
                <a:sym typeface="+mn-ea"/>
              </a:rPr>
              <a:t>Theme template</a:t>
            </a:r>
            <a:endParaRPr lang="zh-CN" altLang="en-US" cap="all">
              <a:solidFill>
                <a:schemeClr val="bg2">
                  <a:lumMod val="50000"/>
                  <a:lumOff val="50000"/>
                </a:schemeClr>
              </a:solidFill>
              <a:sym typeface="+mn-ea"/>
            </a:endParaRPr>
          </a:p>
        </p:txBody>
      </p:sp>
      <p:sp>
        <p:nvSpPr>
          <p:cNvPr id="1048818" name="矩形 24"/>
          <p:cNvSpPr/>
          <p:nvPr userDrawn="1">
            <p:custDataLst>
              <p:tags r:id="rId13"/>
            </p:custDataLst>
          </p:nvPr>
        </p:nvSpPr>
        <p:spPr>
          <a:xfrm flipH="1">
            <a:off x="0" y="5997575"/>
            <a:ext cx="12192000" cy="860425"/>
          </a:xfrm>
          <a:prstGeom prst="rect">
            <a:avLst/>
          </a:prstGeom>
          <a:gradFill flip="none" rotWithShape="1">
            <a:gsLst>
              <a:gs pos="0">
                <a:schemeClr val="bg2"/>
              </a:gs>
              <a:gs pos="64000">
                <a:schemeClr val="bg2"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2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47" name="直接箭头连接符 25"/>
          <p:cNvCxnSpPr/>
          <p:nvPr userDrawn="1">
            <p:custDataLst>
              <p:tags r:id="rId17"/>
            </p:custDataLst>
          </p:nvPr>
        </p:nvCxnSpPr>
        <p:spPr>
          <a:xfrm>
            <a:off x="847766" y="4895982"/>
            <a:ext cx="1694862" cy="0"/>
          </a:xfrm>
          <a:prstGeom prst="straightConnector1">
            <a:avLst/>
          </a:prstGeom>
          <a:noFill/>
          <a:ln w="28575">
            <a:solidFill>
              <a:schemeClr val="accent1"/>
            </a:solidFill>
            <a:tailEnd type="triangle"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8.xml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ags" Target="../tags/tag97.xml" /><Relationship Id="rId22" Type="http://schemas.openxmlformats.org/officeDocument/2006/relationships/tags" Target="../tags/tag98.xml" /><Relationship Id="rId23" Type="http://schemas.openxmlformats.org/officeDocument/2006/relationships/image" Target="../media/image3.png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23"/>
          <a:stretch>
            <a:fillRect/>
          </a:stretch>
        </a:blip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矩形 15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23000">
                <a:schemeClr val="bg2"/>
              </a:gs>
              <a:gs pos="90000">
                <a:schemeClr val="bg2">
                  <a:alpha val="92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18"/>
            </p:custDataLst>
          </p:nvPr>
        </p:nvCxnSpPr>
        <p:spPr>
          <a:xfrm>
            <a:off x="912495" y="1212215"/>
            <a:ext cx="10440035" cy="0"/>
          </a:xfrm>
          <a:prstGeom prst="line">
            <a:avLst/>
          </a:prstGeom>
          <a:ln w="12700"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19"/>
            </p:custDataLst>
          </p:nvPr>
        </p:nvCxnSpPr>
        <p:spPr>
          <a:xfrm>
            <a:off x="848995" y="1212215"/>
            <a:ext cx="818515" cy="0"/>
          </a:xfrm>
          <a:prstGeom prst="line">
            <a:avLst/>
          </a:prstGeom>
          <a:ln w="25400" cap="rnd">
            <a:solidFill>
              <a:schemeClr val="tx1"/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8"/>
          <p:cNvSpPr/>
          <p:nvPr userDrawn="1">
            <p:custDataLst>
              <p:tags r:id="rId20"/>
            </p:custDataLst>
          </p:nvPr>
        </p:nvSpPr>
        <p:spPr>
          <a:xfrm flipH="1" flipV="1">
            <a:off x="11292840" y="0"/>
            <a:ext cx="899160" cy="775970"/>
          </a:xfrm>
          <a:custGeom>
            <a:gdLst>
              <a:gd name="connsiteX0" fmla="*/ 2155277 w 2155277"/>
              <a:gd name="connsiteY0" fmla="*/ 1860033 h 1860033"/>
              <a:gd name="connsiteX1" fmla="*/ 0 w 2155277"/>
              <a:gd name="connsiteY1" fmla="*/ 1860033 h 1860033"/>
              <a:gd name="connsiteX2" fmla="*/ 0 w 2155277"/>
              <a:gd name="connsiteY2" fmla="*/ 601238 h 1860033"/>
              <a:gd name="connsiteX3" fmla="*/ 20863 w 2155277"/>
              <a:gd name="connsiteY3" fmla="*/ 581252 h 1860033"/>
              <a:gd name="connsiteX4" fmla="*/ 638335 w 2155277"/>
              <a:gd name="connsiteY4" fmla="*/ 0 h 1860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5277" h="1860033">
                <a:moveTo>
                  <a:pt x="2155277" y="1860033"/>
                </a:moveTo>
                <a:lnTo>
                  <a:pt x="0" y="1860033"/>
                </a:lnTo>
                <a:lnTo>
                  <a:pt x="0" y="601238"/>
                </a:lnTo>
                <a:lnTo>
                  <a:pt x="20863" y="581252"/>
                </a:lnTo>
                <a:cubicBezTo>
                  <a:pt x="226687" y="385217"/>
                  <a:pt x="432511" y="190896"/>
                  <a:pt x="638335" y="0"/>
                </a:cubicBezTo>
                <a:close/>
              </a:path>
            </a:pathLst>
          </a:custGeom>
          <a:gradFill flip="none" rotWithShape="1">
            <a:gsLst>
              <a:gs pos="37000">
                <a:schemeClr val="accent1"/>
              </a:gs>
              <a:gs pos="100000">
                <a:schemeClr val="accent4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72" name="任意多边形: 形状 9"/>
          <p:cNvSpPr/>
          <p:nvPr userDrawn="1">
            <p:custDataLst>
              <p:tags r:id="rId21"/>
            </p:custDataLst>
          </p:nvPr>
        </p:nvSpPr>
        <p:spPr>
          <a:xfrm>
            <a:off x="11129645" y="1905"/>
            <a:ext cx="1066165" cy="960755"/>
          </a:xfrm>
          <a:custGeom>
            <a:gdLst>
              <a:gd name="connsiteX0" fmla="*/ 0 w 2700670"/>
              <a:gd name="connsiteY0" fmla="*/ 0 h 2434856"/>
              <a:gd name="connsiteX1" fmla="*/ 1988289 w 2700670"/>
              <a:gd name="connsiteY1" fmla="*/ 2434856 h 2434856"/>
              <a:gd name="connsiteX2" fmla="*/ 2700670 w 2700670"/>
              <a:gd name="connsiteY2" fmla="*/ 1754373 h 24348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700670" h="2434856">
                <a:moveTo>
                  <a:pt x="0" y="0"/>
                </a:moveTo>
                <a:lnTo>
                  <a:pt x="1988289" y="2434856"/>
                </a:lnTo>
                <a:lnTo>
                  <a:pt x="2700670" y="1754373"/>
                </a:lnTo>
              </a:path>
            </a:pathLst>
          </a:custGeom>
          <a:noFill/>
          <a:ln w="25400"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6296" r:id="rId2"/>
    <p:sldLayoutId id="2147496297" r:id="rId3"/>
    <p:sldLayoutId id="2147496298" r:id="rId4"/>
    <p:sldLayoutId id="2147496299" r:id="rId5"/>
    <p:sldLayoutId id="2147496300" r:id="rId6"/>
    <p:sldLayoutId id="2147496301" r:id="rId7"/>
    <p:sldLayoutId id="2147496302" r:id="rId8"/>
    <p:sldLayoutId id="2147496303" r:id="rId9"/>
    <p:sldLayoutId id="2147496304" r:id="rId10"/>
    <p:sldLayoutId id="2147496305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20" Type="http://schemas.openxmlformats.org/officeDocument/2006/relationships/tags" Target="../tags/tag123.xml" /><Relationship Id="rId21" Type="http://schemas.openxmlformats.org/officeDocument/2006/relationships/tags" Target="../tags/tag124.xml" /><Relationship Id="rId22" Type="http://schemas.openxmlformats.org/officeDocument/2006/relationships/tags" Target="../tags/tag12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14" Type="http://schemas.openxmlformats.org/officeDocument/2006/relationships/tags" Target="../tags/tag146.xml" /><Relationship Id="rId15" Type="http://schemas.openxmlformats.org/officeDocument/2006/relationships/tags" Target="../tags/tag147.xml" /><Relationship Id="rId16" Type="http://schemas.openxmlformats.org/officeDocument/2006/relationships/tags" Target="../tags/tag148.xml" /><Relationship Id="rId17" Type="http://schemas.openxmlformats.org/officeDocument/2006/relationships/tags" Target="../tags/tag149.xml" /><Relationship Id="rId18" Type="http://schemas.openxmlformats.org/officeDocument/2006/relationships/tags" Target="../tags/tag150.xml" /><Relationship Id="rId19" Type="http://schemas.openxmlformats.org/officeDocument/2006/relationships/tags" Target="../tags/tag151.xml" /><Relationship Id="rId2" Type="http://schemas.openxmlformats.org/officeDocument/2006/relationships/tags" Target="../tags/tag134.xml" /><Relationship Id="rId20" Type="http://schemas.openxmlformats.org/officeDocument/2006/relationships/tags" Target="../tags/tag152.xml" /><Relationship Id="rId21" Type="http://schemas.openxmlformats.org/officeDocument/2006/relationships/tags" Target="../tags/tag153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2.xml" /><Relationship Id="rId11" Type="http://schemas.openxmlformats.org/officeDocument/2006/relationships/tags" Target="../tags/tag163.xml" /><Relationship Id="rId12" Type="http://schemas.openxmlformats.org/officeDocument/2006/relationships/tags" Target="../tags/tag164.xml" /><Relationship Id="rId13" Type="http://schemas.openxmlformats.org/officeDocument/2006/relationships/tags" Target="../tags/tag165.xml" /><Relationship Id="rId14" Type="http://schemas.openxmlformats.org/officeDocument/2006/relationships/tags" Target="../tags/tag166.xml" /><Relationship Id="rId15" Type="http://schemas.openxmlformats.org/officeDocument/2006/relationships/tags" Target="../tags/tag167.xml" /><Relationship Id="rId16" Type="http://schemas.openxmlformats.org/officeDocument/2006/relationships/tags" Target="../tags/tag168.xml" /><Relationship Id="rId17" Type="http://schemas.openxmlformats.org/officeDocument/2006/relationships/tags" Target="../tags/tag169.xml" /><Relationship Id="rId18" Type="http://schemas.openxmlformats.org/officeDocument/2006/relationships/tags" Target="../tags/tag170.xml" /><Relationship Id="rId19" Type="http://schemas.openxmlformats.org/officeDocument/2006/relationships/tags" Target="../tags/tag171.xml" /><Relationship Id="rId2" Type="http://schemas.openxmlformats.org/officeDocument/2006/relationships/tags" Target="../tags/tag154.xml" /><Relationship Id="rId20" Type="http://schemas.openxmlformats.org/officeDocument/2006/relationships/tags" Target="../tags/tag172.xml" /><Relationship Id="rId21" Type="http://schemas.openxmlformats.org/officeDocument/2006/relationships/tags" Target="../tags/tag173.xml" /><Relationship Id="rId3" Type="http://schemas.openxmlformats.org/officeDocument/2006/relationships/tags" Target="../tags/tag155.xml" /><Relationship Id="rId4" Type="http://schemas.openxmlformats.org/officeDocument/2006/relationships/tags" Target="../tags/tag156.xml" /><Relationship Id="rId5" Type="http://schemas.openxmlformats.org/officeDocument/2006/relationships/tags" Target="../tags/tag157.xml" /><Relationship Id="rId6" Type="http://schemas.openxmlformats.org/officeDocument/2006/relationships/tags" Target="../tags/tag158.xml" /><Relationship Id="rId7" Type="http://schemas.openxmlformats.org/officeDocument/2006/relationships/tags" Target="../tags/tag159.xml" /><Relationship Id="rId8" Type="http://schemas.openxmlformats.org/officeDocument/2006/relationships/tags" Target="../tags/tag160.xml" /><Relationship Id="rId9" Type="http://schemas.openxmlformats.org/officeDocument/2006/relationships/tags" Target="../tags/tag16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4.xml" /><Relationship Id="rId11" Type="http://schemas.openxmlformats.org/officeDocument/2006/relationships/tags" Target="../tags/tag225.xml" /><Relationship Id="rId12" Type="http://schemas.openxmlformats.org/officeDocument/2006/relationships/tags" Target="../tags/tag226.xml" /><Relationship Id="rId13" Type="http://schemas.openxmlformats.org/officeDocument/2006/relationships/tags" Target="../tags/tag227.xml" /><Relationship Id="rId14" Type="http://schemas.openxmlformats.org/officeDocument/2006/relationships/tags" Target="../tags/tag228.xml" /><Relationship Id="rId15" Type="http://schemas.openxmlformats.org/officeDocument/2006/relationships/tags" Target="../tags/tag229.xml" /><Relationship Id="rId16" Type="http://schemas.openxmlformats.org/officeDocument/2006/relationships/tags" Target="../tags/tag230.xml" /><Relationship Id="rId17" Type="http://schemas.openxmlformats.org/officeDocument/2006/relationships/tags" Target="../tags/tag231.xml" /><Relationship Id="rId18" Type="http://schemas.openxmlformats.org/officeDocument/2006/relationships/tags" Target="../tags/tag232.xml" /><Relationship Id="rId19" Type="http://schemas.openxmlformats.org/officeDocument/2006/relationships/tags" Target="../tags/tag233.xml" /><Relationship Id="rId2" Type="http://schemas.openxmlformats.org/officeDocument/2006/relationships/tags" Target="../tags/tag216.xml" /><Relationship Id="rId20" Type="http://schemas.openxmlformats.org/officeDocument/2006/relationships/tags" Target="../tags/tag234.xml" /><Relationship Id="rId21" Type="http://schemas.openxmlformats.org/officeDocument/2006/relationships/tags" Target="../tags/tag235.xml" /><Relationship Id="rId22" Type="http://schemas.openxmlformats.org/officeDocument/2006/relationships/tags" Target="../tags/tag236.xml" /><Relationship Id="rId23" Type="http://schemas.openxmlformats.org/officeDocument/2006/relationships/tags" Target="../tags/tag237.xml" /><Relationship Id="rId24" Type="http://schemas.openxmlformats.org/officeDocument/2006/relationships/tags" Target="../tags/tag238.xml" /><Relationship Id="rId25" Type="http://schemas.openxmlformats.org/officeDocument/2006/relationships/tags" Target="../tags/tag239.xml" /><Relationship Id="rId26" Type="http://schemas.openxmlformats.org/officeDocument/2006/relationships/tags" Target="../tags/tag240.xml" /><Relationship Id="rId27" Type="http://schemas.openxmlformats.org/officeDocument/2006/relationships/tags" Target="../tags/tag241.xml" /><Relationship Id="rId28" Type="http://schemas.openxmlformats.org/officeDocument/2006/relationships/tags" Target="../tags/tag242.xml" /><Relationship Id="rId29" Type="http://schemas.openxmlformats.org/officeDocument/2006/relationships/tags" Target="../tags/tag243.xml" /><Relationship Id="rId3" Type="http://schemas.openxmlformats.org/officeDocument/2006/relationships/tags" Target="../tags/tag217.xml" /><Relationship Id="rId30" Type="http://schemas.openxmlformats.org/officeDocument/2006/relationships/tags" Target="../tags/tag244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13" Type="http://schemas.openxmlformats.org/officeDocument/2006/relationships/tags" Target="../tags/tag256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5.xml" /><Relationship Id="rId11" Type="http://schemas.openxmlformats.org/officeDocument/2006/relationships/tags" Target="../tags/tag266.xml" /><Relationship Id="rId12" Type="http://schemas.openxmlformats.org/officeDocument/2006/relationships/tags" Target="../tags/tag267.xml" /><Relationship Id="rId13" Type="http://schemas.openxmlformats.org/officeDocument/2006/relationships/tags" Target="../tags/tag268.xml" /><Relationship Id="rId2" Type="http://schemas.openxmlformats.org/officeDocument/2006/relationships/tags" Target="../tags/tag257.xml" /><Relationship Id="rId3" Type="http://schemas.openxmlformats.org/officeDocument/2006/relationships/tags" Target="../tags/tag258.xml" /><Relationship Id="rId4" Type="http://schemas.openxmlformats.org/officeDocument/2006/relationships/tags" Target="../tags/tag259.xml" /><Relationship Id="rId5" Type="http://schemas.openxmlformats.org/officeDocument/2006/relationships/tags" Target="../tags/tag260.xml" /><Relationship Id="rId6" Type="http://schemas.openxmlformats.org/officeDocument/2006/relationships/tags" Target="../tags/tag261.xml" /><Relationship Id="rId7" Type="http://schemas.openxmlformats.org/officeDocument/2006/relationships/tags" Target="../tags/tag262.xml" /><Relationship Id="rId8" Type="http://schemas.openxmlformats.org/officeDocument/2006/relationships/tags" Target="../tags/tag263.xml" /><Relationship Id="rId9" Type="http://schemas.openxmlformats.org/officeDocument/2006/relationships/tags" Target="../tags/tag26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9.xml" /><Relationship Id="rId3" Type="http://schemas.openxmlformats.org/officeDocument/2006/relationships/tags" Target="../tags/tag270.xml" /><Relationship Id="rId4" Type="http://schemas.openxmlformats.org/officeDocument/2006/relationships/tags" Target="../tags/tag271.xml" /><Relationship Id="rId5" Type="http://schemas.openxmlformats.org/officeDocument/2006/relationships/tags" Target="../tags/tag27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1.xml" /><Relationship Id="rId11" Type="http://schemas.openxmlformats.org/officeDocument/2006/relationships/tags" Target="../tags/tag282.xml" /><Relationship Id="rId12" Type="http://schemas.openxmlformats.org/officeDocument/2006/relationships/tags" Target="../tags/tag283.xml" /><Relationship Id="rId13" Type="http://schemas.openxmlformats.org/officeDocument/2006/relationships/tags" Target="../tags/tag284.xml" /><Relationship Id="rId14" Type="http://schemas.openxmlformats.org/officeDocument/2006/relationships/tags" Target="../tags/tag285.xml" /><Relationship Id="rId15" Type="http://schemas.openxmlformats.org/officeDocument/2006/relationships/tags" Target="../tags/tag286.xml" /><Relationship Id="rId16" Type="http://schemas.openxmlformats.org/officeDocument/2006/relationships/tags" Target="../tags/tag287.xml" /><Relationship Id="rId2" Type="http://schemas.openxmlformats.org/officeDocument/2006/relationships/tags" Target="../tags/tag273.xml" /><Relationship Id="rId3" Type="http://schemas.openxmlformats.org/officeDocument/2006/relationships/tags" Target="../tags/tag274.xml" /><Relationship Id="rId4" Type="http://schemas.openxmlformats.org/officeDocument/2006/relationships/tags" Target="../tags/tag275.xml" /><Relationship Id="rId5" Type="http://schemas.openxmlformats.org/officeDocument/2006/relationships/tags" Target="../tags/tag276.xml" /><Relationship Id="rId6" Type="http://schemas.openxmlformats.org/officeDocument/2006/relationships/tags" Target="../tags/tag277.xml" /><Relationship Id="rId7" Type="http://schemas.openxmlformats.org/officeDocument/2006/relationships/tags" Target="../tags/tag278.xml" /><Relationship Id="rId8" Type="http://schemas.openxmlformats.org/officeDocument/2006/relationships/tags" Target="../tags/tag279.xml" /><Relationship Id="rId9" Type="http://schemas.openxmlformats.org/officeDocument/2006/relationships/tags" Target="../tags/tag28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5234312334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xxx学院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en-US" altLang="zh-CN"/>
              <a:t>20XX/01/01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6" name="标题 2"/>
          <p:cNvSpPr>
            <a:spLocks noGrp="1"/>
          </p:cNvSpPr>
          <p:nvPr>
            <p:ph type="ctr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企业管理与高绩效效果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50" name="文本框 1"/>
          <p:cNvSpPr txBox="1"/>
          <p:nvPr>
            <p:custDataLst>
              <p:tags r:id="rId4"/>
            </p:custDataLst>
          </p:nvPr>
        </p:nvSpPr>
        <p:spPr>
          <a:xfrm>
            <a:off x="5483225" y="72390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01.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2" name="文本框 10"/>
          <p:cNvSpPr txBox="1"/>
          <p:nvPr>
            <p:custDataLst>
              <p:tags r:id="rId5"/>
            </p:custDataLst>
          </p:nvPr>
        </p:nvSpPr>
        <p:spPr>
          <a:xfrm>
            <a:off x="7139940" y="8978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单击添加目录项标题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5" name="直接连接符 22"/>
          <p:cNvCxnSpPr/>
          <p:nvPr>
            <p:custDataLst>
              <p:tags r:id="rId6"/>
            </p:custDataLst>
          </p:nvPr>
        </p:nvCxnSpPr>
        <p:spPr>
          <a:xfrm>
            <a:off x="5634355" y="14782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4" name="文本框 8"/>
          <p:cNvSpPr txBox="1"/>
          <p:nvPr>
            <p:custDataLst>
              <p:tags r:id="rId7"/>
            </p:custDataLst>
          </p:nvPr>
        </p:nvSpPr>
        <p:spPr>
          <a:xfrm>
            <a:off x="5483225" y="16954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02.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56" name="文本框 15"/>
          <p:cNvSpPr txBox="1"/>
          <p:nvPr>
            <p:custDataLst>
              <p:tags r:id="rId8"/>
            </p:custDataLst>
          </p:nvPr>
        </p:nvSpPr>
        <p:spPr>
          <a:xfrm>
            <a:off x="7139940" y="18472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企业管理的重要性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7" name="直接连接符 25"/>
          <p:cNvCxnSpPr/>
          <p:nvPr>
            <p:custDataLst>
              <p:tags r:id="rId9"/>
            </p:custDataLst>
          </p:nvPr>
        </p:nvCxnSpPr>
        <p:spPr>
          <a:xfrm>
            <a:off x="5634355" y="24276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8" name="文本框 2"/>
          <p:cNvSpPr txBox="1"/>
          <p:nvPr>
            <p:custDataLst>
              <p:tags r:id="rId10"/>
            </p:custDataLst>
          </p:nvPr>
        </p:nvSpPr>
        <p:spPr>
          <a:xfrm>
            <a:off x="5483225" y="26447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03.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0" name="文本框 14"/>
          <p:cNvSpPr txBox="1"/>
          <p:nvPr>
            <p:custDataLst>
              <p:tags r:id="rId11"/>
            </p:custDataLst>
          </p:nvPr>
        </p:nvSpPr>
        <p:spPr>
          <a:xfrm>
            <a:off x="7139940" y="277431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高绩效企业的特征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59" name="直接连接符 26"/>
          <p:cNvCxnSpPr/>
          <p:nvPr>
            <p:custDataLst>
              <p:tags r:id="rId12"/>
            </p:custDataLst>
          </p:nvPr>
        </p:nvCxnSpPr>
        <p:spPr>
          <a:xfrm>
            <a:off x="5634355" y="335470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文本框 9"/>
          <p:cNvSpPr txBox="1"/>
          <p:nvPr>
            <p:custDataLst>
              <p:tags r:id="rId13"/>
            </p:custDataLst>
          </p:nvPr>
        </p:nvSpPr>
        <p:spPr>
          <a:xfrm>
            <a:off x="5483225" y="3571875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04.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4" name="文本框 18"/>
          <p:cNvSpPr txBox="1"/>
          <p:nvPr>
            <p:custDataLst>
              <p:tags r:id="rId14"/>
            </p:custDataLst>
          </p:nvPr>
        </p:nvSpPr>
        <p:spPr>
          <a:xfrm>
            <a:off x="7139940" y="3679825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企业管理与高绩效的关联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7"/>
          <p:cNvCxnSpPr/>
          <p:nvPr>
            <p:custDataLst>
              <p:tags r:id="rId15"/>
            </p:custDataLst>
          </p:nvPr>
        </p:nvCxnSpPr>
        <p:spPr>
          <a:xfrm>
            <a:off x="5634355" y="42595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6" name="文本框 13"/>
          <p:cNvSpPr txBox="1"/>
          <p:nvPr>
            <p:custDataLst>
              <p:tags r:id="rId16"/>
            </p:custDataLst>
          </p:nvPr>
        </p:nvSpPr>
        <p:spPr>
          <a:xfrm>
            <a:off x="5483225" y="44767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05.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68" name="文本框 16"/>
          <p:cNvSpPr txBox="1"/>
          <p:nvPr>
            <p:custDataLst>
              <p:tags r:id="rId17"/>
            </p:custDataLst>
          </p:nvPr>
        </p:nvSpPr>
        <p:spPr>
          <a:xfrm>
            <a:off x="7139940" y="460629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如何打造高绩效企业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3" name="直接连接符 17"/>
          <p:cNvCxnSpPr/>
          <p:nvPr>
            <p:custDataLst>
              <p:tags r:id="rId18"/>
            </p:custDataLst>
          </p:nvPr>
        </p:nvCxnSpPr>
        <p:spPr>
          <a:xfrm>
            <a:off x="5634355" y="5186680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文本框 20"/>
          <p:cNvSpPr txBox="1"/>
          <p:nvPr>
            <p:custDataLst>
              <p:tags r:id="rId19"/>
            </p:custDataLst>
          </p:nvPr>
        </p:nvSpPr>
        <p:spPr>
          <a:xfrm>
            <a:off x="5483225" y="5403850"/>
            <a:ext cx="1098550" cy="645160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gradFill flip="none" rotWithShape="1">
                  <a:gsLst>
                    <a:gs pos="36000">
                      <a:schemeClr val="accent1"/>
                    </a:gs>
                    <a:gs pos="100000">
                      <a:schemeClr val="accent4"/>
                    </a:gs>
                  </a:gsLst>
                  <a:lin ang="13500000" scaled="1"/>
                </a:gradFill>
                <a:latin typeface="+mj-ea"/>
                <a:ea typeface="+mj-ea"/>
              </a:rPr>
              <a:t>06. </a:t>
            </a:r>
            <a:endParaRPr lang="en-US" altLang="zh-CN" sz="3600" b="1">
              <a:gradFill flip="none" rotWithShape="1">
                <a:gsLst>
                  <a:gs pos="36000">
                    <a:schemeClr val="accent1"/>
                  </a:gs>
                  <a:gs pos="100000">
                    <a:schemeClr val="accent4"/>
                  </a:gs>
                </a:gsLst>
                <a:lin ang="13500000" scaled="1"/>
              </a:gradFill>
              <a:latin typeface="+mj-ea"/>
              <a:ea typeface="+mj-ea"/>
            </a:endParaRPr>
          </a:p>
        </p:txBody>
      </p:sp>
      <p:sp>
        <p:nvSpPr>
          <p:cNvPr id="1048872" name="文本框 21"/>
          <p:cNvSpPr txBox="1"/>
          <p:nvPr>
            <p:custDataLst>
              <p:tags r:id="rId20"/>
            </p:custDataLst>
          </p:nvPr>
        </p:nvSpPr>
        <p:spPr>
          <a:xfrm>
            <a:off x="7139940" y="5511800"/>
            <a:ext cx="4293235" cy="398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2000" b="1">
                <a:solidFill>
                  <a:schemeClr val="tx1"/>
                </a:solidFill>
                <a:latin typeface="+mj-ea"/>
                <a:ea typeface="+mj-ea"/>
              </a:rPr>
              <a:t>高绩效企业的实践案例</a:t>
            </a:r>
            <a:endParaRPr lang="en-US" altLang="zh-CN" sz="2000" b="1">
              <a:solidFill>
                <a:schemeClr val="tx1"/>
              </a:solidFill>
              <a:latin typeface="+mj-ea"/>
              <a:ea typeface="+mj-ea"/>
            </a:endParaRPr>
          </a:p>
        </p:txBody>
      </p:sp>
      <p:cxnSp>
        <p:nvCxnSpPr>
          <p:cNvPr id="3145765" name="直接连接符 23"/>
          <p:cNvCxnSpPr/>
          <p:nvPr>
            <p:custDataLst>
              <p:tags r:id="rId21"/>
            </p:custDataLst>
          </p:nvPr>
        </p:nvCxnSpPr>
        <p:spPr>
          <a:xfrm>
            <a:off x="5634355" y="6091555"/>
            <a:ext cx="5697855" cy="0"/>
          </a:xfrm>
          <a:prstGeom prst="line">
            <a:avLst/>
          </a:prstGeom>
          <a:ln>
            <a:solidFill>
              <a:schemeClr val="tx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  <p:sp>
        <p:nvSpPr>
          <p:cNvPr id="104893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89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  <p:sp>
        <p:nvSpPr>
          <p:cNvPr id="1048996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企业管理的重要性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提升组织效率</a:t>
            </a:r>
            <a:endParaRPr lang="zh-CN" altLang="en-US"/>
          </a:p>
        </p:txBody>
      </p:sp>
      <p:sp>
        <p:nvSpPr>
          <p:cNvPr id="104908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优化组织结构：减少层级，提高决策效率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强化沟通协作：促进跨部门、跨层级沟通，提高工作效率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0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激励员工创新：激发员工创造力，推动企业持续发展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制定明确目标：明确各部门职责，确保目标一致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6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促进员工发展</a:t>
            </a:r>
            <a:endParaRPr lang="zh-CN" altLang="en-US"/>
          </a:p>
        </p:txBody>
      </p:sp>
      <p:sp>
        <p:nvSpPr>
          <p:cNvPr id="104916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激发员工潜力：通过培训、激励等方式，提高员工的专业技能和综合素质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提升员工满意度：提供良好的工作环境和福利待遇，提高员工的工作满意度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8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促进企业可持续发展：通过员工的发展，提高企业的整体竞争力和创新能力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增强员工归属感：建立良好的企业文化，让员工感受到企业的关怀和重视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增强企业竞争力</a:t>
            </a:r>
            <a:endParaRPr lang="zh-CN" altLang="en-US"/>
          </a:p>
        </p:txBody>
      </p:sp>
      <p:sp>
        <p:nvSpPr>
          <p:cNvPr id="1049248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提升产品质量：通过有效的企业管理，企业可以提升产品质量，满足客户需求，提高市场竞争力。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降低成本：企业管理可以帮助企业降低生产成本、管理成本等，提高企业的盈利能力。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创新发展：企业管理可以激发企业的创新精神，推动企业不断开发新产品、新服务，提高企业的市场竞争力。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培养人才：企业管理可以培养高素质的人才，提高企业的综合素质，增强企业的竞争力。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实现可持续发展</a:t>
            </a:r>
            <a:endParaRPr lang="zh-CN" altLang="en-US"/>
          </a:p>
        </p:txBody>
      </p:sp>
      <p:sp>
        <p:nvSpPr>
          <p:cNvPr id="1049312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实现长期稳定的发展目标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22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增强员工归属感和忠诚度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促进创新和变革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34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提升企业竞争力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78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3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  <p:sp>
        <p:nvSpPr>
          <p:cNvPr id="104938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高绩效企业的特征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明确的目标和愿景</a:t>
            </a:r>
            <a:endParaRPr lang="zh-CN" altLang="en-US"/>
          </a:p>
        </p:txBody>
      </p:sp>
      <p:sp>
        <p:nvSpPr>
          <p:cNvPr id="1049474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6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8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清晰、具体、可衡量、可达成、有时限的目标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80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8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84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员工普遍认同的愿景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86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8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90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目标与愿景的紧密结合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92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94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96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持续的绩效改进和优化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高效的决策和执行</a:t>
            </a:r>
            <a:endParaRPr lang="zh-CN" altLang="en-US"/>
          </a:p>
        </p:txBody>
      </p:sp>
      <p:sp>
        <p:nvSpPr>
          <p:cNvPr id="1049538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40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42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44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46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48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5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5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5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2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2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5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5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56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6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6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3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66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68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70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7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74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决策迅速且准确：高绩效企业通常能够迅速做出决策，并确保决策的准确性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6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持续改进：高绩效企业注重持续改进，不断寻求更好的方法和解决方案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8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团队协作：高绩效企业注重团队协作，鼓励员工之间的沟通和合作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0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执行力强：高绩效企业能够迅速执行决策，并确保执行的高效性和准确性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良好的沟通和协作</a:t>
            </a:r>
            <a:endParaRPr lang="zh-CN" altLang="en-US"/>
          </a:p>
        </p:txBody>
      </p:sp>
      <p:sp>
        <p:nvSpPr>
          <p:cNvPr id="104962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2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3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3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3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倾听员工意见：鼓励员工提出建议和意见，并及时回应和采纳，增强员工的参与感和归属感。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4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建立信任和尊重：通过公正公平的对待、关心员工福利和职业发展，建立员工之间的信任和尊重，提高工作积极性和效率。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4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建立有效的沟通机制：包括定期会议、电子邮件、电话会议等，确保信息畅通，避免信息传递过程中的误解和延误。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4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鼓励员工之间的合作：通过团队建设活动、培训和奖励机制，促进员工之间的合作和互助，提高整体绩效。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6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持续改进和创新</a:t>
            </a:r>
            <a:endParaRPr lang="zh-CN" altLang="en-US"/>
          </a:p>
        </p:txBody>
      </p:sp>
      <p:sp>
        <p:nvSpPr>
          <p:cNvPr id="1049686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88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690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不断寻求改进机会：高绩效企业持续关注内部运营和外部环境，寻找改进的空间和机会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2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94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96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创新思维：高绩效企业鼓励员工提出新的想法和解决方案，通过创新来提高效率和竞争力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8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00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702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持续改进流程：高绩效企业不断优化工作流程，提高工作效率和质量，降低成本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4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06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708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鼓励员工参与：高绩效企业鼓励员工参与改进和创新过程，发挥员工的创造力和积极性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748" name="副标题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75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5025" y="1830070"/>
            <a:ext cx="1943735" cy="977901"/>
          </a:xfrm>
        </p:spPr>
        <p:txBody>
          <a:bodyPr/>
          <a:lstStyle/>
          <a:p>
            <a:r>
              <a:rPr lang="en-US" altLang="zh-CN"/>
              <a:t>04</a:t>
            </a:r>
            <a:endParaRPr lang="en-US" altLang="zh-CN"/>
          </a:p>
        </p:txBody>
      </p:sp>
      <p:sp>
        <p:nvSpPr>
          <p:cNvPr id="104975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>
            <a:normAutofit fontScale="95556"/>
          </a:bodyPr>
          <a:lstStyle/>
          <a:p>
            <a:r>
              <a:rPr lang="zh-CN" altLang="en-US"/>
              <a:t>企业管理与高绩效的关联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8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企业管理对高绩效的促进作用</a:t>
            </a:r>
            <a:endParaRPr lang="zh-CN" altLang="en-US"/>
          </a:p>
        </p:txBody>
      </p:sp>
      <p:sp>
        <p:nvSpPr>
          <p:cNvPr id="1049844" name="圆角矩形 3"/>
          <p:cNvSpPr/>
          <p:nvPr>
            <p:custDataLst>
              <p:tags r:id="rId2"/>
            </p:custDataLst>
          </p:nvPr>
        </p:nvSpPr>
        <p:spPr>
          <a:xfrm rot="16200000">
            <a:off x="5702418" y="-2489057"/>
            <a:ext cx="787164" cy="1051529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46" name="圆角矩形 4"/>
          <p:cNvSpPr/>
          <p:nvPr>
            <p:custDataLst>
              <p:tags r:id="rId3"/>
            </p:custDataLst>
          </p:nvPr>
        </p:nvSpPr>
        <p:spPr>
          <a:xfrm rot="16200000">
            <a:off x="514912" y="2699097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48" name="圆角矩形 5"/>
          <p:cNvSpPr/>
          <p:nvPr>
            <p:custDataLst>
              <p:tags r:id="rId4"/>
            </p:custDataLst>
          </p:nvPr>
        </p:nvSpPr>
        <p:spPr>
          <a:xfrm rot="16200000">
            <a:off x="5702418" y="-3491314"/>
            <a:ext cx="787164" cy="105145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50" name="圆角矩形 6"/>
          <p:cNvSpPr/>
          <p:nvPr>
            <p:custDataLst>
              <p:tags r:id="rId5"/>
            </p:custDataLst>
          </p:nvPr>
        </p:nvSpPr>
        <p:spPr>
          <a:xfrm rot="16200000">
            <a:off x="514912" y="1696192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852" name="圆角矩形 11"/>
          <p:cNvSpPr/>
          <p:nvPr>
            <p:custDataLst>
              <p:tags r:id="rId6"/>
            </p:custDataLst>
          </p:nvPr>
        </p:nvSpPr>
        <p:spPr>
          <a:xfrm rot="16200000">
            <a:off x="5702418" y="-483895"/>
            <a:ext cx="787164" cy="1051529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54" name="圆角矩形 12"/>
          <p:cNvSpPr/>
          <p:nvPr>
            <p:custDataLst>
              <p:tags r:id="rId7"/>
            </p:custDataLst>
          </p:nvPr>
        </p:nvSpPr>
        <p:spPr>
          <a:xfrm rot="16200000">
            <a:off x="514912" y="4704259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56" name="圆角矩形 9"/>
          <p:cNvSpPr/>
          <p:nvPr>
            <p:custDataLst>
              <p:tags r:id="rId8"/>
            </p:custDataLst>
          </p:nvPr>
        </p:nvSpPr>
        <p:spPr>
          <a:xfrm rot="16200000">
            <a:off x="5702418" y="-1486152"/>
            <a:ext cx="787164" cy="105145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58" name="圆角矩形 10"/>
          <p:cNvSpPr/>
          <p:nvPr>
            <p:custDataLst>
              <p:tags r:id="rId9"/>
            </p:custDataLst>
          </p:nvPr>
        </p:nvSpPr>
        <p:spPr>
          <a:xfrm rot="16200000">
            <a:off x="514912" y="3701354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860" name="圆角矩形 7"/>
          <p:cNvSpPr/>
          <p:nvPr>
            <p:custDataLst>
              <p:tags r:id="rId10"/>
            </p:custDataLst>
          </p:nvPr>
        </p:nvSpPr>
        <p:spPr>
          <a:xfrm rot="16200000">
            <a:off x="5702418" y="517714"/>
            <a:ext cx="787164" cy="1051529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62" name="圆角矩形 8"/>
          <p:cNvSpPr/>
          <p:nvPr>
            <p:custDataLst>
              <p:tags r:id="rId11"/>
            </p:custDataLst>
          </p:nvPr>
        </p:nvSpPr>
        <p:spPr>
          <a:xfrm rot="16200000">
            <a:off x="514912" y="5705868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64" name="文本框 14"/>
          <p:cNvSpPr txBox="1"/>
          <p:nvPr>
            <p:custDataLst>
              <p:tags r:id="rId12"/>
            </p:custDataLst>
          </p:nvPr>
        </p:nvSpPr>
        <p:spPr>
          <a:xfrm>
            <a:off x="1280048" y="5383228"/>
            <a:ext cx="10073027" cy="7865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持续改进与创新：企业管理能够鼓励员工不断学习和创新，推动企业持续改进和创新发展，提高企业的竞争力和适应能力。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866" name="文本框 15"/>
          <p:cNvSpPr txBox="1"/>
          <p:nvPr>
            <p:custDataLst>
              <p:tags r:id="rId13"/>
            </p:custDataLst>
          </p:nvPr>
        </p:nvSpPr>
        <p:spPr>
          <a:xfrm>
            <a:off x="1280696" y="3377418"/>
            <a:ext cx="10073027" cy="7871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建立激励机制：企业管理能够通过合理的激励机制，激发员工的创造力和创新精神，提高员工的工作满意度和忠诚度。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868" name="文本框 16"/>
          <p:cNvSpPr txBox="1"/>
          <p:nvPr>
            <p:custDataLst>
              <p:tags r:id="rId14"/>
            </p:custDataLst>
          </p:nvPr>
        </p:nvSpPr>
        <p:spPr>
          <a:xfrm>
            <a:off x="1280048" y="4380971"/>
            <a:ext cx="10073027" cy="7865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促进团队协作：企业管理能够加强团队协作和沟通，促进员工之间的合作与交流，提高工作效率和团队凝聚力。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870" name="文本框 17"/>
          <p:cNvSpPr txBox="1"/>
          <p:nvPr>
            <p:custDataLst>
              <p:tags r:id="rId15"/>
            </p:custDataLst>
          </p:nvPr>
        </p:nvSpPr>
        <p:spPr>
          <a:xfrm>
            <a:off x="1280696" y="1372256"/>
            <a:ext cx="10073027" cy="7871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明确目标与计划：企业管理能够制定清晰的目标和计划，确保员工了解公司的战略方向，从而激发员工的积极性和工作动力。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872" name="文本框 18"/>
          <p:cNvSpPr txBox="1"/>
          <p:nvPr>
            <p:custDataLst>
              <p:tags r:id="rId16"/>
            </p:custDataLst>
          </p:nvPr>
        </p:nvSpPr>
        <p:spPr>
          <a:xfrm>
            <a:off x="1280048" y="2375809"/>
            <a:ext cx="10073027" cy="7865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优化资源配置：企业管理能够合理分配人力、物力和财力等资源，确保高绩效工作的顺利进行，提高工作效率和质量。</a:t>
            </a:r>
            <a:endParaRPr lang="zh-CN" altLang="en-US" sz="20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9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高绩效对企业管理的挑战和要求</a:t>
            </a:r>
            <a:endParaRPr lang="zh-CN" altLang="en-US"/>
          </a:p>
        </p:txBody>
      </p:sp>
      <p:sp>
        <p:nvSpPr>
          <p:cNvPr id="1049914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80000"/>
          </a:bodyPr>
          <a:lstStyle/>
          <a:p>
            <a:r>
              <a:rPr lang="zh-CN" altLang="en-US"/>
              <a:t>挑战：高绩效要求企业具备高效的管理体系和流程，以及优秀的员工素质和技能。</a:t>
            </a:r>
            <a:endParaRPr lang="zh-CN" altLang="en-US"/>
          </a:p>
          <a:p>
            <a:r>
              <a:rPr lang="zh-CN" altLang="en-US"/>
              <a:t>要求：企业需要建立完善的管理制度和流程，提高员工素质和技能，加强团队协作和沟通，以实现高绩效目标。  高绩效对企业管理的挑战和要求</a:t>
            </a:r>
            <a:endParaRPr lang="zh-CN" altLang="en-US"/>
          </a:p>
          <a:p>
            <a:pPr lvl="1"/>
            <a:r>
              <a:rPr lang="zh-CN" altLang="en-US"/>
              <a:t>高绩效对企业管理的挑战和要求</a:t>
            </a:r>
            <a:endParaRPr lang="zh-CN" altLang="en-US"/>
          </a:p>
          <a:p>
            <a:r>
              <a:rPr lang="zh-CN" altLang="en-US"/>
              <a:t>挑战：高绩效要求企业具备高效的管理体系和流程，以及优秀的员工素质和技能。</a:t>
            </a:r>
            <a:endParaRPr lang="zh-CN" altLang="en-US"/>
          </a:p>
          <a:p>
            <a:r>
              <a:rPr lang="zh-CN" altLang="en-US"/>
              <a:t>要求：企业需要建立完善的管理制度和流程，提高员工素质和技能，加强团队协作和沟通，以实现高绩效目标。  高绩效对企业管理的挑战和要求</a:t>
            </a:r>
            <a:endParaRPr lang="zh-CN" altLang="en-US"/>
          </a:p>
          <a:p>
            <a:pPr lvl="1"/>
            <a:r>
              <a:rPr lang="zh-CN" altLang="en-US"/>
              <a:t>高绩效对企业管理的挑战和要求</a:t>
            </a:r>
            <a:endParaRPr lang="zh-CN" altLang="en-US"/>
          </a:p>
          <a:p>
            <a:r>
              <a:rPr lang="zh-CN" altLang="en-US"/>
              <a:t>挑战：高绩效要求企业具备高效的管理体系和流程，以及优秀的员工素质和技能。</a:t>
            </a:r>
            <a:endParaRPr lang="zh-CN" altLang="en-US"/>
          </a:p>
          <a:p>
            <a:r>
              <a:rPr lang="zh-CN" altLang="en-US"/>
              <a:t>要求：企业需要建立完善的管理制度和流程，提高员工素质和技能，加强团队协作和沟通，以实现高绩效目标。  高绩效对企业管理的挑战和要求</a:t>
            </a:r>
            <a:endParaRPr lang="zh-CN" altLang="en-US"/>
          </a:p>
          <a:p>
            <a:pPr lvl="1"/>
            <a:r>
              <a:rPr lang="zh-CN" altLang="en-US"/>
              <a:t>高绩效对企业管理的挑战和要求</a:t>
            </a:r>
            <a:endParaRPr lang="zh-CN" altLang="en-US"/>
          </a:p>
          <a:p>
            <a:r>
              <a:rPr lang="zh-CN" altLang="en-US"/>
              <a:t>挑战：高绩效要求企业具备高效的管理体系和流程，以及优秀的员工素质和技能。</a:t>
            </a:r>
            <a:endParaRPr lang="zh-CN" altLang="en-US"/>
          </a:p>
          <a:p>
            <a:r>
              <a:rPr lang="zh-CN" altLang="en-US"/>
              <a:t>要求：企业需要建立完善的管理制度和流程，提高员工素质和技能，加强团队协作和沟通，以实现高绩效目标。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https://d.book118.com/005234312334011034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12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单击此处编辑母版文本样式"/>
  <p:tag name="KSO_WM_UNIT_SUBTYPE" val="a"/>
  <p:tag name="KSO_WM_UNIT_TYPE" val="f"/>
  <p:tag name="KSO_WM_UNIT_VALUE" val="29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3"/>
  <p:tag name="KSO_WM_UNIT_INDEX" val="3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1"/>
  <p:tag name="KSO_WM_UNIT_INDEX" val="1"/>
  <p:tag name="KSO_WM_UNIT_LAYERLEVEL" val="1"/>
  <p:tag name="KSO_WM_UNIT_NOCLEAR" val="0"/>
  <p:tag name="KSO_WM_UNIT_PRESET_TEXT" val="20XX/01/01"/>
  <p:tag name="KSO_WM_UNIT_SUBTYPE" val="c"/>
  <p:tag name="KSO_WM_UNIT_TYPE" val="f"/>
  <p:tag name="KSO_WM_UNIT_VALUE" val="8"/>
</p:tagLst>
</file>

<file path=ppt/tags/tag1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SLIDE_ID" val="custom20231224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1"/>
  <p:tag name="KSO_WM_UNIT_INDEX" val="1_1_1"/>
  <p:tag name="KSO_WM_UNIT_LAYERLEVEL" val="1_1_1"/>
  <p:tag name="KSO_WM_UNIT_PRESET_TEXT" val="01. 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1"/>
  <p:tag name="KSO_WM_UNIT_INDEX" val="1_2_1"/>
  <p:tag name="KSO_WM_UNIT_LAYERLEVEL" val="1_1_1"/>
  <p:tag name="KSO_WM_UNIT_PRESET_TEXT" val="02. 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1"/>
  <p:tag name="KSO_WM_UNIT_INDEX" val="1_3_1"/>
  <p:tag name="KSO_WM_UNIT_LAYERLEVEL" val="1_1_1"/>
  <p:tag name="KSO_WM_UNIT_PRESET_TEXT" val="03. 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1"/>
  <p:tag name="KSO_WM_UNIT_INDEX" val="1_4_1"/>
  <p:tag name="KSO_WM_UNIT_LAYERLEVEL" val="1_1_1"/>
  <p:tag name="KSO_WM_UNIT_PRESET_TEXT" val="04. 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4_2"/>
  <p:tag name="KSO_WM_UNIT_INDEX" val="1_4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1"/>
  <p:tag name="KSO_WM_UNIT_INDEX" val="1_5_1"/>
  <p:tag name="KSO_WM_UNIT_LAYERLEVEL" val="1_1_1"/>
  <p:tag name="KSO_WM_UNIT_PRESET_TEXT" val="05. "/>
  <p:tag name="KSO_WM_UNIT_SUBTYPE" val="d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5_2"/>
  <p:tag name="KSO_WM_UNIT_INDEX" val="1_5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36000001430511475,&quot;transparency&quot;:0},{&quot;brightness&quot;:0,&quot;colorType&quot;:1,&quot;foreColorIndex&quot;:8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1"/>
  <p:tag name="KSO_WM_UNIT_INDEX" val="1_6_1"/>
  <p:tag name="KSO_WM_UNIT_LAYERLEVEL" val="1_1_1"/>
  <p:tag name="KSO_WM_UNIT_PRESET_TEXT" val="06. 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7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3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2.65,&quot;width&quot;:468.5}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6*l_h_i*1_6_2"/>
  <p:tag name="KSO_WM_UNIT_INDEX" val="1_6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2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29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3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13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0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203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7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1"/>
  <p:tag name="KSO_WM_UNIT_DIAGRAM_ISNUMVISUAL" val="0"/>
  <p:tag name="KSO_WM_UNIT_DIAGRAM_ISREFERUNIT" val="0"/>
  <p:tag name="KSO_WM_UNIT_HIGHLIGHT" val="0"/>
  <p:tag name="KSO_WM_UNIT_ID" val="custom20231224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7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24"/>
  <p:tag name="KSO_WM_UNIT_COMPATIBLE" val="0"/>
  <p:tag name="KSO_WM_UNIT_DIAGRAM_ISNUMVISUAL" val="0"/>
  <p:tag name="KSO_WM_UNIT_DIAGRAM_ISREFERUNIT" val="0"/>
  <p:tag name="KSO_WM_UNIT_HIGHLIGHT" val="0"/>
  <p:tag name="KSO_WM_UNIT_ID" val="custom2023122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1"/>
</p:tagLst>
</file>

<file path=ppt/tags/tag272.xml><?xml version="1.0" encoding="utf-8"?>
<p:tagLst xmlns:p="http://schemas.openxmlformats.org/presentationml/2006/main">
  <p:tag name="KSO_WM_BEAUTIFY_FLAG" val="#wm#"/>
  <p:tag name="KSO_WM_SLIDE_ID" val="custom20231224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4"/>
  <p:tag name="KSO_WM_TEMPLATE_MASTER_TYPE" val="0"/>
  <p:tag name="KSO_WM_TEMPLATE_SUBCATEGORY" val="29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2_1"/>
  <p:tag name="KSO_WM_UNIT_INDEX" val="1_2_1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2_2"/>
  <p:tag name="KSO_WM_UNIT_INDEX" val="1_2_2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1_1"/>
  <p:tag name="KSO_WM_UNIT_INDEX" val="1_1_1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1_2"/>
  <p:tag name="KSO_WM_UNIT_INDEX" val="1_1_2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4_1"/>
  <p:tag name="KSO_WM_UNIT_INDEX" val="1_4_1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4_2"/>
  <p:tag name="KSO_WM_UNIT_INDEX" val="1_4_2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3_1"/>
  <p:tag name="KSO_WM_UNIT_INDEX" val="1_3_1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3_2"/>
  <p:tag name="KSO_WM_UNIT_INDEX" val="1_3_2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5_1"/>
  <p:tag name="KSO_WM_UNIT_INDEX" val="1_5_1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5_2"/>
  <p:tag name="KSO_WM_UNIT_INDEX" val="1_5_2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28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7.30  /2">
      <a:dk1>
        <a:srgbClr val="333333"/>
      </a:dk1>
      <a:lt1>
        <a:srgbClr val="FFFFFF"/>
      </a:lt1>
      <a:dk2>
        <a:srgbClr val="000000"/>
      </a:dk2>
      <a:lt2>
        <a:srgbClr val="F4FEF8"/>
      </a:lt2>
      <a:accent1>
        <a:srgbClr val="14D663"/>
      </a:accent1>
      <a:accent2>
        <a:srgbClr val="FFCC00"/>
      </a:accent2>
      <a:accent3>
        <a:srgbClr val="1ECBF6"/>
      </a:accent3>
      <a:accent4>
        <a:srgbClr val="9AD02A"/>
      </a:accent4>
      <a:accent5>
        <a:srgbClr val="E94520"/>
      </a:accent5>
      <a:accent6>
        <a:srgbClr val="F37F3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微软雅黑</vt:lpstr>
      <vt:lpstr>+中文标题</vt:lpstr>
      <vt:lpstr>Calibri Light</vt:lpstr>
      <vt:lpstr>宋体</vt:lpstr>
      <vt:lpstr>Office Theme</vt:lpstr>
      <vt:lpstr>企业管理与高绩效效果</vt:lpstr>
      <vt:lpstr>目录</vt:lpstr>
      <vt:lpstr>单击此处添加章节标题</vt:lpstr>
      <vt:lpstr>企业管理的重要性</vt:lpstr>
      <vt:lpstr>提升组织效率</vt:lpstr>
      <vt:lpstr>促进员工发展</vt:lpstr>
      <vt:lpstr>增强企业竞争力</vt:lpstr>
      <vt:lpstr>实现可持续发展</vt:lpstr>
      <vt:lpstr>高绩效企业的特征</vt:lpstr>
      <vt:lpstr>明确的目标和愿景</vt:lpstr>
      <vt:lpstr>高效的决策和执行</vt:lpstr>
      <vt:lpstr>良好的沟通和协作</vt:lpstr>
      <vt:lpstr>持续改进和创新</vt:lpstr>
      <vt:lpstr>企业管理与高绩效的关联</vt:lpstr>
      <vt:lpstr>企业管理对高绩效的促进作用</vt:lpstr>
      <vt:lpstr>高绩效对企业管理的挑战和要求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2024-08-30T17:42:29.958</cp:lastPrinted>
  <dcterms:created xsi:type="dcterms:W3CDTF">2024-08-30T09:42:29Z</dcterms:created>
  <dcterms:modified xsi:type="dcterms:W3CDTF">2024-08-30T09:42:32Z</dcterms:modified>
</cp:coreProperties>
</file>