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BB2BDB-A87F-4D95-AC01-9EF90A587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4F1EB-0A9F-48B9-9141-FE48F56C1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7E8C2-21D8-4102-B204-60DB99368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44621-7EFB-4394-8D9C-83EFAF29D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EF4E10-5E43-44CF-9866-CDA01F6C0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2E4A63-0087-47CE-B282-AE3F0F89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08FF8-052F-4FE8-832D-99920C27B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F44D7-3298-4AC4-8377-BE825E338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BE956C-0403-433C-B56B-572D6FAF2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FFB8B-2C19-433F-AAC3-D8C55C1B3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52B61-48B1-4349-AD43-5F990913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40002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老城区道路改造工程可行性研究报告模板\n## 1.项目背景及现状分析\n### 1.1老城区道路改造的必要性及紧迫性\n### 1.2老城区道路现状概述及存在问题\n### 1.3周边交通状况及未来发展趋势\n## 2.道路改造方案及技术要求\n### 2.1道路改造方案设计原则及目标\n### 2.2道路改造具体工程技术措施\n### 2.3道路改造工程质量控制要求\n## 3.环境影响及应对措施\n### 3.1道路改造工程对环境的影响分析\n### 3.2环境保护措施及实施方案\n### 3.3环境风险评估及应急预案\n## 4.经济效益分析\n### 4.1道路改造工程投资估算及资金来源\n### 4.2道路改造工程的成本效益分析\n### 4.3道路改造工程的国民经济评价\n## 5.社会风险评估及应对措施\n### 5.1道路改造工程对社会稳定的影响分析\n### 5.2社会风险防控措施及实施方案\n### 5.3社会风险评估及应急预案\n## 6.结论及建议\n### 6.1老城区道路改造工程可行性研究结论\n### 6.2道路改造工程的优化建议\n### 6.3后续工作及研究展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400"/>
              <a:t>老城区道路改造工程可行性研究报告模板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项目背景及现状分析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道路结构损坏，影响行车安全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路面开裂，排水不畅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路缘石、井盖损坏，影响道路美观</a:t>
                </a:r>
                <a:endParaRPr/>
              </a:p>
            </p:txBody>
          </p:sp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老城区道路破损严重</a:t>
                </a:r>
                <a:endParaRPr/>
              </a:p>
            </p:txBody>
          </p:sp>
        </p:grpSp>
        <p:grpSp>
          <p:nvGrpSpPr>
            <p:cNvPr id="1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交通流量大，车辆通行困难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交通信号灯设置不合理，影响交通效率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交通事故频发，加剧交通拥堵</a:t>
                </a:r>
                <a:endParaRPr/>
              </a:p>
            </p:txBody>
          </p:sp>
          <p:sp>
            <p:nvSpPr>
              <p:cNvPr id="1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交通拥堵问题日益严重</a:t>
                </a:r>
                <a:endParaRPr/>
              </a:p>
            </p:txBody>
          </p:sp>
        </p:grpSp>
        <p:grpSp>
          <p:nvGrpSpPr>
            <p:cNvPr id="1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提升城市形象，改善居民生活环境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提高道路通行能力，缓解交通压力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促进周边经济发展，提高城市竞争力</a:t>
                </a:r>
                <a:endParaRPr/>
              </a:p>
            </p:txBody>
          </p:sp>
          <p:sp>
            <p:nvSpPr>
              <p:cNvPr id="1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老城区道路改造符合城市发展规划</a:t>
                </a:r>
                <a:endParaRPr/>
              </a:p>
            </p:txBody>
          </p:sp>
        </p:grpSp>
      </p:grpSp>
      <p:pic>
        <p:nvPicPr>
          <p:cNvPr id="1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老城区道路改造的必要性及紧迫性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老城区道路现状概述及存在问题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道路现状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道路宽度不足，交通拥堵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路面质量差，行车舒适度低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道路交通设施不完善，安全隐患多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存在问题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道路改造资金不足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道路改造涉及多个部门，协调难度大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道路改造过程中可能引发交通拥堵</a:t>
                </a:r>
                <a:endParaRPr/>
              </a:p>
            </p:txBody>
          </p:sp>
          <p:pic>
            <p:nvPicPr>
              <p:cNvPr id="1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周边交通状况</a:t>
                </a:r>
                <a:endParaRPr/>
              </a:p>
            </p:txBody>
          </p:sp>
          <p:sp>
            <p:nvSpPr>
              <p:cNvPr id="17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交通拥堵严重，尤其是高峰期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交通事故频发，影响道路通行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周边道路配套设施不完善，如停车场、公交站点等</a:t>
                </a:r>
                <a:endParaRPr/>
              </a:p>
            </p:txBody>
          </p:sp>
          <p:sp>
            <p:nvSpPr>
              <p:cNvPr id="17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未来发展趋势</a:t>
                </a:r>
                <a:endParaRPr/>
              </a:p>
            </p:txBody>
          </p:sp>
          <p:sp>
            <p:nvSpPr>
              <p:cNvPr id="18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老城区交通需求将持续增长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未来交通基础设施建设将向智能化、绿色化方向发展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老城区道路改造需与未来交通发展相适应</a:t>
                </a:r>
                <a:endParaRPr/>
              </a:p>
            </p:txBody>
          </p:sp>
          <p:sp>
            <p:nvSpPr>
              <p:cNvPr id="18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周边交通状况及未来发展趋势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道路改造方案及技术要求</a:t>
            </a:r>
            <a:endParaRPr/>
          </a:p>
        </p:txBody>
      </p:sp>
      <p:sp>
        <p:nvSpPr>
          <p:cNvPr id="19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9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道路改造方案设计原则及目标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确保道路改造符合城市发展规划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充分利用现有道路资源，减少浪费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注重道路改造过程中的环境保护和可持续发展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提高道路通行能力，缓解交通压力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改善道路行驶质量，提高行车舒适度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完善道路交通设施，保障行车安全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道路拓宽改造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拓宽道路宽度，提高通行能力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调整道路横断面，优化道路布局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重新设置道路标线、标志，提高行车安全性</a:t>
                </a:r>
                <a:endParaRPr/>
              </a:p>
            </p:txBody>
          </p:sp>
          <p:sp>
            <p:nvSpPr>
              <p:cNvPr id="21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路面改造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更换优质路面材料，提高路面质量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增加道路排水设施，防止路面积水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加固道路结构，保证道路使用寿命</a:t>
                </a:r>
                <a:endParaRPr/>
              </a:p>
            </p:txBody>
          </p:sp>
          <p:sp>
            <p:nvSpPr>
              <p:cNvPr id="21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道路交通设施改造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增加交通信号灯，优化交通信号配时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完善道路标志、标线，提高行车安全性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增加停车场、公交站点等配套设施，提高道路服务水平</a:t>
                </a:r>
                <a:endParaRPr/>
              </a:p>
            </p:txBody>
          </p:sp>
          <p:sp>
            <p:nvSpPr>
              <p:cNvPr id="22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道路改造具体工程技术措施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工程质量控制的必要性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保证道路改造达到设计要求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提高道路使用寿命，降低维护成本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保障道路改造过程中的行车安全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工程质量控制措施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严格道路改造施工过程中的质量控制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加强道路改造材料的检测和验收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对道路改造施工过程进行全程监督和管理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道路改造工程质量控制要求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环境影响及应对措施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https://d.book118.com/005240002100011112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老城区道路改造工程可行性研究报告模板</vt:lpstr>
      <vt:lpstr>项目背景及现状分析</vt:lpstr>
      <vt:lpstr>PowerPoint Presentation</vt:lpstr>
      <vt:lpstr>PowerPoint Presentation</vt:lpstr>
      <vt:lpstr>PowerPoint Presentation</vt:lpstr>
      <vt:lpstr>道路改造方案及技术要求</vt:lpstr>
      <vt:lpstr>PowerPoint Presentation</vt:lpstr>
      <vt:lpstr>PowerPoint Presentation</vt:lpstr>
      <vt:lpstr>PowerPoint Presentation</vt:lpstr>
      <vt:lpstr>环境影响及应对措施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2024-09-18T11:28:37.614</cp:lastPrinted>
  <dcterms:created xsi:type="dcterms:W3CDTF">2024-09-18T03:28:37Z</dcterms:created>
  <dcterms:modified xsi:type="dcterms:W3CDTF">2024-09-18T03:28:39Z</dcterms:modified>
</cp:coreProperties>
</file>