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DD1F1-A50A-4FC0-8A3F-013171C7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87FB1-49DD-45EE-9E66-BB1751EE4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1B1EB-C898-4710-AACB-523B8FBAF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45858-D2B5-4A41-ACB3-8D00B2318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AEEB88-C106-4551-B1AC-3950CAADE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2572C-D164-452A-8A04-93FFE4740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EC8FB-97A4-44FD-BD81-D01EEB47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93530-C209-42BA-8DAE-575F4F96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0E8B0-FC5E-4071-A078-D5BED636A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BAB75-DA50-446F-9F8D-4C8F024D5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64D44-C84B-49B2-BCF7-DBE735AC9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40101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创新产品PPT设计\n## 1.护理创新产品的发展现状与市场趋势\n### 1.1全球护理创新产品市场概况\n### 1.2国内护理创新产品市场概况\n### 1.3护理创新产品的发展趋势与未来展望\n## 2.护理创新产品的设计原理与技术应用\n### 2.1护理创新产品的设计理念与原则\n### 2.2护理创新产品的技术应用与实现\n### 2.3护理创新产品的技术创新与研发\n## 3.护理创新产品的案例分析\n### 3.1国内外优秀护理创新产品案例分析\n### 3.2护理创新产品在医疗护理领域的应用案例\n### 3.3护理创新产品在家庭护理领域的应用案例\n## 4.护理创新产品的市场需求与定位\n### 4.1护理创新产品的市场需求分析\n### 4.2护理创新产品的目标客户群体定位\n### 4.3护理创新产品的市场竞争策略\n## 5.护理创新产品的推广与营销策略\n### 5.1护理创新产品的推广渠道与方式\n### 5.2护理创新产品的品牌建设与市场宣传\n### 5.3护理创新产品的售后服务与客户关系维护\n## 6.护理创新产品的未来发展与创新方向\n### 6.1护理创新产品的技术升级与创新\n### 6.2护理创新产品的市场需求变化与应对策略\n### 6.3护理创新产品的产业链整合与合作模式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护理创新产品PPT设计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护理创新产品的发展现状与市场趋势</a:t>
            </a:r>
            <a:endParaRPr/>
          </a:p>
        </p:txBody>
      </p:sp>
      <p:sp>
        <p:nvSpPr>
          <p:cNvPr id="1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2019年全球护理创新产品市场规模达到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2025年预计全球护理创新产品市场规模将达到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200亿美元</a:t>
                </a:r>
                <a:endParaRPr/>
              </a:p>
            </p:txBody>
          </p:sp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全球护理创新产品市场规模</a:t>
                </a:r>
                <a:endParaRPr/>
              </a:p>
            </p:txBody>
          </p:sp>
        </p:grpSp>
        <p:grpSp>
          <p:nvGrpSpPr>
            <p:cNvPr id="21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医疗科技公司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医疗器械公司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创新型初创企业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典型企业如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美国波士顿动力公司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瑞士罗氏公司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全球护理创新产品市场主要参与者</a:t>
                </a:r>
                <a:endParaRPr/>
              </a:p>
            </p:txBody>
          </p:sp>
        </p:grpSp>
        <p:grpSp>
          <p:nvGrpSpPr>
            <p:cNvPr id="22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市场竞争激烈，各企业在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产品差异化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市场拓展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方面展开竞争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新兴市场如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地区的护理创新产品市场潜力巨大</a:t>
                </a:r>
                <a:endParaRPr/>
              </a:p>
            </p:txBody>
          </p:sp>
          <p:sp>
            <p:nvSpPr>
              <p:cNvPr id="22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全球护理创新产品市场竞争格局</a:t>
                </a:r>
                <a:endParaRPr/>
              </a:p>
            </p:txBody>
          </p:sp>
        </p:grpSp>
      </p:grpSp>
      <p:pic>
        <p:nvPicPr>
          <p:cNvPr id="22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全球护理创新产品市场概况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国内护理创新产品市场规模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2019年中国护理创新产品市场规模达到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2025年预计中国护理创新产品市场规模将达到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60亿美元</a:t>
                </a:r>
                <a:endParaRPr/>
              </a:p>
            </p:txBody>
          </p:sp>
          <p:sp>
            <p:nvSpPr>
              <p:cNvPr id="23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国内护理创新产品市场主要参与者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医疗科技公司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医疗器械公司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创新型初创企业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典型企业如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迈瑞医疗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鱼跃医疗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24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国内护理创新产品市场竞争格局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市场竞争激烈，各企业在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产品差异化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市场拓展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方面展开竞争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政策扶持和市场机遇助力国内护理创新产品市场快速发展</a:t>
                </a:r>
                <a:endParaRPr/>
              </a:p>
            </p:txBody>
          </p:sp>
          <p:sp>
            <p:nvSpPr>
              <p:cNvPr id="24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国内护理创新产品市场概况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技术创新驱动护理创新产品发展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物联网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等新兴技术的应用将推动护理创新产品的发展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新型护理创新产品如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智能护理机器人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等将逐步成为市场主流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市场需求变化引领护理创新产品发展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随着全球老龄化程度的加剧，护理创新产品在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等领域的需求将持续增长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消费者对护理创新产品的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需求不断提升</a:t>
                </a:r>
                <a:endParaRPr/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政策扶持助力护理创新产品发展   -各国政府加大对护理创新产品市场的政策扶持力度，如税收优惠、资金扶持等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政策扶持将有助于护理创新产品市场的健康发展，提升整个行业的竞争力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护理创新产品的发展趋势与未来展望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护理创新产品的设计原理与技术应用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护理创新产品的设计理念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患者为中心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，充分考虑患者的实际需求和使用体验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，提高护理效果和效率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，降低产品对环境的影响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护理创新产品的设计原则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，确保产品在各种使用环境下的性能稳定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可扩展性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，方便产品的升级和维护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，提升产品的市场竞争力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护理创新产品的设计理念与原则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护理创新产品的技术应用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人工智能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技术，实现护理产品的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物联网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技术，实现护理产品的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技术，为患者提供个性化的护理方案和服务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护理创新产品的实现方式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软硬件结合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，实现护理创新产品的功能集成和性能优化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边缘计算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，降低产品的运营成本和响应速度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3D打印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技术，实现产品的个性化定制和快速生产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护理创新产品的技术应用与实现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护理创新产品的技术创新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新型材料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在护理创新产品中的应用，提高产品的舒适度和性能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在护理创新产品中的应用，实现产品的个性化和精准化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能源技术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在护理创新产品中的应用，降低产品的能耗和环境影响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护理创新产品的研发投入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研发投入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，提高护理创新产品的技术水平和创新能力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产学研合作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机制，加速技术创新和成果转化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，保障企业的技术创新和市场竞争地位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护理创新产品的技术创新与研发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护理创新产品的案例分析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国内外优秀护理创新产品案例分析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国外优秀护理创新产品案例分析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美国波士顿动力公司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机器人护理助手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为例，分析其技术创新和市场应用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瑞士罗氏公司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智能血糖仪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为例，探讨其在糖尿病护理领域的应用和影响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国内优秀护理创新产品案例分析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迈瑞医疗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智能监护仪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为例，分析其在国内市场的竞争优势和发展前景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鱼跃医疗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家庭呼吸机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为例，探讨其在家庭护理领域的应用和市场潜力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护理创新产品在医疗护理领域的应用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智能护理机器人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为例，分析其在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手术辅助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病人转运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等方面的应用和优势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为例，探讨其在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等方面的应用和影响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护理创新产品在医疗护理领域的挑战与机遇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分析护理创新产品在医疗护理领域的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技术难题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市场壁垒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探讨护理创新产品在医疗护理领域的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市场机遇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护理创新产品在医疗护理领域的应用案例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护理创新产品在家庭护理领域的应用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智能护理床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为例，分析其在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家庭养老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等方面的应用和优势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家庭呼吸机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为例，探讨其在家庭护理领域的应用和市场潜力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护理创新产品在家庭护理领域的挑战与机遇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分析护理创新产品在家庭护理领域的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技术难题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市场壁垒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探讨护理创新产品在家庭护理领域的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市场机遇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护理创新产品在家庭护理领域的应用案例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https://d.book118.com/005240101114011111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护理创新产品PPT设计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2024-09-17T01:05:04.858</cp:lastPrinted>
  <dcterms:created xsi:type="dcterms:W3CDTF">2024-09-16T17:05:04Z</dcterms:created>
  <dcterms:modified xsi:type="dcterms:W3CDTF">2024-09-16T17:05:06Z</dcterms:modified>
</cp:coreProperties>
</file>