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C7C624-E41B-4B56-85D0-92DFC630B3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72A6F1-9C9A-42CF-B2A7-739C651BC7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EA5FBAD-A8A3-440C-898E-5336530745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48758AA-540B-4AB9-935F-1A1DAF0B0F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4305CA-99F5-474B-8228-08D3E0E8D8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7A37AA-43AA-485D-B14F-0E22895282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CC29FF0-6E57-4605-AE25-DFB6677373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05DCB8-A19D-4AED-BC77-60B6DCA16B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2534DA-4458-408C-9D44-917AD13FBE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53111F-D49B-4233-B65E-D80EAE1F1C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7E512F-B349-46F1-AA9D-CAD46E883E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5242220244011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机器人伦理道德问题</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机器人伦理道德概述
 机器人与人类关系
 机器人权利与义务
 机器人行为准则
 机器人隐私与数据保护
 机器人决策与责任归属
 机器人伦理法律框架
 未来展望与挑战</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机器人伦理道德概述</a:t>
            </a:r>
          </a:p>
        </p:txBody>
      </p:sp>
      <p:sp>
        <p:nvSpPr>
          <p:cNvPr id="3" name="Subtitle 2"/>
          <p:cNvSpPr>
            <a:spLocks noGrp="1"/>
          </p:cNvSpPr>
          <p:nvPr>
            <p:ph type="subTitle" idx="1"/>
          </p:nvPr>
        </p:nvSpPr>
        <p:spPr/>
        <p:txBody>
          <a:bodyPr/>
          <a:lstStyle/>
          <a:p>
            <a:r>
              <a:t>机器人伦理道德问题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机器人伦理道德概述</a:t>
            </a:r>
          </a:p>
        </p:txBody>
      </p:sp>
      <p:sp>
        <p:nvSpPr>
          <p:cNvPr id="3" name="Text Placeholder 2"/>
          <p:cNvSpPr>
            <a:spLocks noGrp="1"/>
          </p:cNvSpPr>
          <p:nvPr>
            <p:ph type="body" idx="1"/>
          </p:nvPr>
        </p:nvSpPr>
        <p:spPr/>
        <p:txBody>
          <a:bodyPr/>
          <a:lstStyle/>
          <a:p>
            <a:r>
              <a:t>机器人伦理道德概述</a:t>
            </a:r>
          </a:p>
        </p:txBody>
      </p:sp>
      <p:sp>
        <p:nvSpPr>
          <p:cNvPr id="4" name="Content Placeholder 3"/>
          <p:cNvSpPr>
            <a:spLocks noGrp="1"/>
          </p:cNvSpPr>
          <p:nvPr>
            <p:ph sz="half" idx="2"/>
          </p:nvPr>
        </p:nvSpPr>
        <p:spPr/>
        <p:txBody>
          <a:bodyPr/>
          <a:lstStyle/>
          <a:p>
            <a:r>
              <a:t>1.机器人伦理道德是指研究机器人行为对人类及社会环境影响的道德准则和规范。</a:t>
            </a:r>
          </a:p>
          <a:p>
            <a:r>
              <a:t>2.随着机器人技术的快速发展，机器人伦理道德问题日益突出，需要引起高度重视。</a:t>
            </a:r>
          </a:p>
          <a:p>
            <a:r>
              <a:t>3.机器人伦理道德涉及到多个领域，包括哲学、人工智能、法律等。</a:t>
            </a:r>
          </a:p>
          <a:p/>
        </p:txBody>
      </p:sp>
      <p:sp>
        <p:nvSpPr>
          <p:cNvPr id="5" name="Text Placeholder 4"/>
          <p:cNvSpPr>
            <a:spLocks noGrp="1"/>
          </p:cNvSpPr>
          <p:nvPr>
            <p:ph type="body" idx="3"/>
          </p:nvPr>
        </p:nvSpPr>
        <p:spPr/>
        <p:txBody>
          <a:bodyPr/>
          <a:lstStyle/>
          <a:p>
            <a:r>
              <a:t>机器人伦理道德的重要性</a:t>
            </a:r>
          </a:p>
        </p:txBody>
      </p:sp>
      <p:sp>
        <p:nvSpPr>
          <p:cNvPr id="6" name="Content Placeholder 5"/>
          <p:cNvSpPr>
            <a:spLocks noGrp="1"/>
          </p:cNvSpPr>
          <p:nvPr>
            <p:ph sz="half" idx="4"/>
          </p:nvPr>
        </p:nvSpPr>
        <p:spPr/>
        <p:txBody>
          <a:bodyPr/>
          <a:lstStyle/>
          <a:p>
            <a:r>
              <a:t>1.机器人伦理道德关乎人类的安全和福祉，需要确保机器人的行为符合人类的价值观和道德规范。</a:t>
            </a:r>
          </a:p>
          <a:p>
            <a:r>
              <a:t>2.机器人伦理道德有助于促进机器人技术的健康发展，避免因伦理问题而阻碍技术进步。</a:t>
            </a:r>
          </a:p>
          <a:p>
            <a:r>
              <a:t>3.机器人伦理道德也是人类社会和谐发展的必然要求，有利于维护社会稳定和公正。</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机器人伦理道德概述</a:t>
            </a:r>
          </a:p>
        </p:txBody>
      </p:sp>
      <p:sp>
        <p:nvSpPr>
          <p:cNvPr id="3" name="Text Placeholder 2"/>
          <p:cNvSpPr>
            <a:spLocks noGrp="1"/>
          </p:cNvSpPr>
          <p:nvPr>
            <p:ph type="body" idx="1"/>
          </p:nvPr>
        </p:nvSpPr>
        <p:spPr/>
        <p:txBody>
          <a:bodyPr/>
          <a:lstStyle/>
          <a:p>
            <a:r>
              <a:t>机器人伦理道德的基本原则</a:t>
            </a:r>
          </a:p>
        </p:txBody>
      </p:sp>
      <p:sp>
        <p:nvSpPr>
          <p:cNvPr id="4" name="Content Placeholder 3"/>
          <p:cNvSpPr>
            <a:spLocks noGrp="1"/>
          </p:cNvSpPr>
          <p:nvPr>
            <p:ph sz="half" idx="2"/>
          </p:nvPr>
        </p:nvSpPr>
        <p:spPr/>
        <p:txBody>
          <a:bodyPr/>
          <a:lstStyle/>
          <a:p>
            <a:r>
              <a:t>1.尊重人类原则：机器人应该尊重人类的生命、尊严和权利，不得对人类造成伤害或侵犯人权。</a:t>
            </a:r>
          </a:p>
          <a:p>
            <a:r>
              <a:t>2.公正原则：机器人的行为应该遵循公正的原则，不得因种族、性别、宗教等因素而歧视或偏袒某些人群。</a:t>
            </a:r>
          </a:p>
          <a:p>
            <a:r>
              <a:t>3.透明可控原则：机器人的行为应该是透明可控的，人类应该能够理解和控制机器人的行为。</a:t>
            </a:r>
          </a:p>
          <a:p/>
        </p:txBody>
      </p:sp>
      <p:sp>
        <p:nvSpPr>
          <p:cNvPr id="5" name="Text Placeholder 4"/>
          <p:cNvSpPr>
            <a:spLocks noGrp="1"/>
          </p:cNvSpPr>
          <p:nvPr>
            <p:ph type="body" idx="3"/>
          </p:nvPr>
        </p:nvSpPr>
        <p:spPr/>
        <p:txBody>
          <a:bodyPr/>
          <a:lstStyle/>
          <a:p>
            <a:r>
              <a:t>机器人伦理道德的挑战与未来发展</a:t>
            </a:r>
          </a:p>
        </p:txBody>
      </p:sp>
      <p:sp>
        <p:nvSpPr>
          <p:cNvPr id="6" name="Content Placeholder 5"/>
          <p:cNvSpPr>
            <a:spLocks noGrp="1"/>
          </p:cNvSpPr>
          <p:nvPr>
            <p:ph sz="half" idx="4"/>
          </p:nvPr>
        </p:nvSpPr>
        <p:spPr/>
        <p:txBody>
          <a:bodyPr/>
          <a:lstStyle/>
          <a:p>
            <a:r>
              <a:t>1.机器人伦理道德面临着技术、法律、伦理等多方面的挑战，需要综合考虑各种因素。</a:t>
            </a:r>
          </a:p>
          <a:p>
            <a:r>
              <a:t>2.未来，随着机器人技术的不断进步和应用范围的扩大，机器人伦理道德问题将更加复杂和严峻。</a:t>
            </a:r>
          </a:p>
          <a:p>
            <a:r>
              <a:t>3.因此，需要加强研究、制定相关法规和规范，以确保机器人技术的发展符合人类社会的伦理道德要求。</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机器人与人类关系</a:t>
            </a:r>
          </a:p>
        </p:txBody>
      </p:sp>
      <p:sp>
        <p:nvSpPr>
          <p:cNvPr id="3" name="Subtitle 2"/>
          <p:cNvSpPr>
            <a:spLocks noGrp="1"/>
          </p:cNvSpPr>
          <p:nvPr>
            <p:ph type="subTitle" idx="1"/>
          </p:nvPr>
        </p:nvSpPr>
        <p:spPr/>
        <p:txBody>
          <a:bodyPr/>
          <a:lstStyle/>
          <a:p>
            <a:r>
              <a:t>机器人伦理道德问题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机器人与人类关系</a:t>
            </a:r>
          </a:p>
        </p:txBody>
      </p:sp>
      <p:sp>
        <p:nvSpPr>
          <p:cNvPr id="3" name="Content Placeholder 2"/>
          <p:cNvSpPr>
            <a:spLocks noGrp="1"/>
          </p:cNvSpPr>
          <p:nvPr>
            <p:ph sz="half" idx="2"/>
          </p:nvPr>
        </p:nvSpPr>
        <p:spPr/>
        <p:txBody>
          <a:bodyPr/>
          <a:lstStyle/>
          <a:p>
            <a:r>
              <a:t>1.自动化导致部分工作岗位消失，就业结构发生变化。</a:t>
            </a:r>
          </a:p>
          <a:p>
            <a:r>
              <a:t>2.机器人可以提高生产效率，创造新的就业机会。</a:t>
            </a:r>
          </a:p>
          <a:p>
            <a:r>
              <a:t>3.需要对人类进行再培训，以适应新的工作环境。</a:t>
            </a:r>
          </a:p>
          <a:p/>
        </p:txBody>
      </p:sp>
      <p:sp>
        <p:nvSpPr>
          <p:cNvPr id="4" name="Text Placeholder 3"/>
          <p:cNvSpPr>
            <a:spLocks noGrp="1"/>
          </p:cNvSpPr>
          <p:nvPr>
            <p:ph type="body" idx="3"/>
          </p:nvPr>
        </p:nvSpPr>
        <p:spPr/>
        <p:txBody>
          <a:bodyPr/>
          <a:lstStyle/>
          <a:p>
            <a:r>
              <a:t>机器人与人类的社会互动</a:t>
            </a:r>
          </a:p>
        </p:txBody>
      </p:sp>
      <p:sp>
        <p:nvSpPr>
          <p:cNvPr id="5" name="Content Placeholder 4"/>
          <p:cNvSpPr>
            <a:spLocks noGrp="1"/>
          </p:cNvSpPr>
          <p:nvPr>
            <p:ph sz="half" idx="4"/>
          </p:nvPr>
        </p:nvSpPr>
        <p:spPr/>
        <p:txBody>
          <a:bodyPr/>
          <a:lstStyle/>
          <a:p>
            <a:r>
              <a:t>1.机器人可以与人类进行互动，但需要注意安全和隐私问题。</a:t>
            </a:r>
          </a:p>
          <a:p>
            <a:r>
              <a:t>2.机器人需要遵循社会规则和道德规范，以确保人机交互的顺畅。</a:t>
            </a:r>
          </a:p>
          <a:p>
            <a:r>
              <a:t>3.需要考虑机器人对人类社会文化的影响，以避免文化冲突。</a:t>
            </a:r>
          </a:p>
          <a:p/>
        </p:txBody>
      </p:sp>
      <p:sp>
        <p:nvSpPr>
          <p:cNvPr id="6" name="Text Placeholder 5"/>
          <p:cNvSpPr>
            <a:spLocks noGrp="1"/>
          </p:cNvSpPr>
          <p:nvPr>
            <p:ph type="body" idx="1"/>
          </p:nvPr>
        </p:nvSpPr>
        <p:spPr/>
        <p:txBody>
          <a:bodyPr/>
          <a:lstStyle/>
          <a:p>
            <a:r>
              <a:t>机器人对人类工作的影响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机器人与人类关系</a:t>
            </a:r>
          </a:p>
        </p:txBody>
      </p:sp>
      <p:sp>
        <p:nvSpPr>
          <p:cNvPr id="3" name="Text Placeholder 2"/>
          <p:cNvSpPr>
            <a:spLocks noGrp="1"/>
          </p:cNvSpPr>
          <p:nvPr>
            <p:ph type="body" idx="1"/>
          </p:nvPr>
        </p:nvSpPr>
        <p:spPr/>
        <p:txBody>
          <a:bodyPr/>
          <a:lstStyle/>
          <a:p>
            <a:r>
              <a:t>机器人与人类的伦理关系</a:t>
            </a:r>
          </a:p>
        </p:txBody>
      </p:sp>
      <p:sp>
        <p:nvSpPr>
          <p:cNvPr id="4" name="Content Placeholder 3"/>
          <p:cNvSpPr>
            <a:spLocks noGrp="1"/>
          </p:cNvSpPr>
          <p:nvPr>
            <p:ph sz="half" idx="2"/>
          </p:nvPr>
        </p:nvSpPr>
        <p:spPr/>
        <p:txBody>
          <a:bodyPr/>
          <a:lstStyle/>
          <a:p>
            <a:r>
              <a:t>1.机器人需要具备道德判断能力，以遵循伦理规范。</a:t>
            </a:r>
          </a:p>
          <a:p>
            <a:r>
              <a:t>2.人类需要对机器人行为负责，确保其行为符合伦理标准。</a:t>
            </a:r>
          </a:p>
          <a:p>
            <a:r>
              <a:t>3.需要探讨机器人权利和责任的问题，以建立合理的伦理关系。</a:t>
            </a:r>
          </a:p>
          <a:p/>
        </p:txBody>
      </p:sp>
      <p:sp>
        <p:nvSpPr>
          <p:cNvPr id="5" name="Text Placeholder 4"/>
          <p:cNvSpPr>
            <a:spLocks noGrp="1"/>
          </p:cNvSpPr>
          <p:nvPr>
            <p:ph type="body" idx="3"/>
          </p:nvPr>
        </p:nvSpPr>
        <p:spPr/>
        <p:txBody>
          <a:bodyPr/>
          <a:lstStyle/>
          <a:p>
            <a:r>
              <a:t>机器人对人类生活的影响</a:t>
            </a:r>
          </a:p>
        </p:txBody>
      </p:sp>
      <p:sp>
        <p:nvSpPr>
          <p:cNvPr id="6" name="Content Placeholder 5"/>
          <p:cNvSpPr>
            <a:spLocks noGrp="1"/>
          </p:cNvSpPr>
          <p:nvPr>
            <p:ph sz="half" idx="4"/>
          </p:nvPr>
        </p:nvSpPr>
        <p:spPr/>
        <p:txBody>
          <a:bodyPr/>
          <a:lstStyle/>
          <a:p>
            <a:r>
              <a:t>1.机器人可以改善人类的生活质量，提高生活便利性。</a:t>
            </a:r>
          </a:p>
          <a:p>
            <a:r>
              <a:t>2.机器人的应用需要考虑对人类隐私和安全的保护。</a:t>
            </a:r>
          </a:p>
          <a:p>
            <a:r>
              <a:t>3.需要对机器人的使用进行监管，以避免滥用和不当使用。</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机器人与人类关系</a:t>
            </a:r>
          </a:p>
        </p:txBody>
      </p:sp>
      <p:sp>
        <p:nvSpPr>
          <p:cNvPr id="3" name="Text Placeholder 2"/>
          <p:cNvSpPr>
            <a:spLocks noGrp="1"/>
          </p:cNvSpPr>
          <p:nvPr>
            <p:ph type="body" idx="1"/>
          </p:nvPr>
        </p:nvSpPr>
        <p:spPr/>
        <p:txBody>
          <a:bodyPr/>
          <a:lstStyle/>
          <a:p>
            <a:r>
              <a:t>机器人与人类的心理关系</a:t>
            </a:r>
          </a:p>
        </p:txBody>
      </p:sp>
      <p:sp>
        <p:nvSpPr>
          <p:cNvPr id="4" name="Content Placeholder 3"/>
          <p:cNvSpPr>
            <a:spLocks noGrp="1"/>
          </p:cNvSpPr>
          <p:nvPr>
            <p:ph sz="half" idx="2"/>
          </p:nvPr>
        </p:nvSpPr>
        <p:spPr/>
        <p:txBody>
          <a:bodyPr/>
          <a:lstStyle/>
          <a:p>
            <a:r>
              <a:t>1.机器人可以与人类建立情感联系，但需要注意心理影响。</a:t>
            </a:r>
          </a:p>
          <a:p>
            <a:r>
              <a:t>2.机器人需要遵循心理学原则，以确保对人类心理健康的积极影响。</a:t>
            </a:r>
          </a:p>
          <a:p>
            <a:r>
              <a:t>3.需要对机器人和人类的心理关系进行研究，以更好地理解相互影响。</a:t>
            </a:r>
          </a:p>
          <a:p/>
        </p:txBody>
      </p:sp>
      <p:sp>
        <p:nvSpPr>
          <p:cNvPr id="5" name="Text Placeholder 4"/>
          <p:cNvSpPr>
            <a:spLocks noGrp="1"/>
          </p:cNvSpPr>
          <p:nvPr>
            <p:ph type="body" idx="3"/>
          </p:nvPr>
        </p:nvSpPr>
        <p:spPr/>
        <p:txBody>
          <a:bodyPr/>
          <a:lstStyle/>
          <a:p>
            <a:r>
              <a:t>机器人与人类的未来展望</a:t>
            </a:r>
          </a:p>
        </p:txBody>
      </p:sp>
      <p:sp>
        <p:nvSpPr>
          <p:cNvPr id="6" name="Content Placeholder 5"/>
          <p:cNvSpPr>
            <a:spLocks noGrp="1"/>
          </p:cNvSpPr>
          <p:nvPr>
            <p:ph sz="half" idx="4"/>
          </p:nvPr>
        </p:nvSpPr>
        <p:spPr/>
        <p:txBody>
          <a:bodyPr/>
          <a:lstStyle/>
          <a:p>
            <a:r>
              <a:t>1.机器人技术将继续发展，需要探讨未来的发展趋势和前景。</a:t>
            </a:r>
          </a:p>
          <a:p>
            <a:r>
              <a:t>2.需要考虑机器人和人类未来的关系，以促进和谐发展。</a:t>
            </a:r>
          </a:p>
          <a:p>
            <a:r>
              <a:t>3.需要制定合理的政策和法规，以确保机器人技术的合理应用和发展。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机器人权利与义务</a:t>
            </a:r>
          </a:p>
        </p:txBody>
      </p:sp>
      <p:sp>
        <p:nvSpPr>
          <p:cNvPr id="3" name="Subtitle 2"/>
          <p:cNvSpPr>
            <a:spLocks noGrp="1"/>
          </p:cNvSpPr>
          <p:nvPr>
            <p:ph type="subTitle" idx="1"/>
          </p:nvPr>
        </p:nvSpPr>
        <p:spPr/>
        <p:txBody>
          <a:bodyPr/>
          <a:lstStyle/>
          <a:p>
            <a:r>
              <a:t>机器人伦理道德问题</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机器人权利与义务</a:t>
            </a:r>
          </a:p>
        </p:txBody>
      </p:sp>
      <p:sp>
        <p:nvSpPr>
          <p:cNvPr id="3" name="Text Placeholder 2"/>
          <p:cNvSpPr>
            <a:spLocks noGrp="1"/>
          </p:cNvSpPr>
          <p:nvPr>
            <p:ph type="body" idx="1"/>
          </p:nvPr>
        </p:nvSpPr>
        <p:spPr/>
        <p:txBody>
          <a:bodyPr/>
          <a:lstStyle/>
          <a:p>
            <a:r>
              <a:t>机器人权利与义务的概念和框架</a:t>
            </a:r>
          </a:p>
        </p:txBody>
      </p:sp>
      <p:sp>
        <p:nvSpPr>
          <p:cNvPr id="4" name="Content Placeholder 3"/>
          <p:cNvSpPr>
            <a:spLocks noGrp="1"/>
          </p:cNvSpPr>
          <p:nvPr>
            <p:ph sz="half" idx="2"/>
          </p:nvPr>
        </p:nvSpPr>
        <p:spPr/>
        <p:txBody>
          <a:bodyPr/>
          <a:lstStyle/>
          <a:p>
            <a:r>
              <a:t>1.机器人权利与义务是指机器人在与人类交互和执行任务时，应该遵循的道德规范和法律法规。</a:t>
            </a:r>
          </a:p>
          <a:p>
            <a:r>
              <a:t>2.随着机器人技术的快速发展和普及，机器人权利与义务问题越来越突出，需要建立相应的法律和伦理框架。</a:t>
            </a:r>
          </a:p>
          <a:p>
            <a:r>
              <a:t>3.机器人权利与义务的确立，需要考虑机器人的自主性、智能性、交互性等特点，以及机器人与人类的关系和互动方式。</a:t>
            </a:r>
          </a:p>
          <a:p/>
        </p:txBody>
      </p:sp>
      <p:sp>
        <p:nvSpPr>
          <p:cNvPr id="5" name="Text Placeholder 4"/>
          <p:cNvSpPr>
            <a:spLocks noGrp="1"/>
          </p:cNvSpPr>
          <p:nvPr>
            <p:ph type="body" idx="3"/>
          </p:nvPr>
        </p:nvSpPr>
        <p:spPr/>
        <p:txBody>
          <a:bodyPr/>
          <a:lstStyle/>
          <a:p>
            <a:r>
              <a:t>机器人权利与义务的伦理原则</a:t>
            </a:r>
          </a:p>
        </p:txBody>
      </p:sp>
      <p:sp>
        <p:nvSpPr>
          <p:cNvPr id="6" name="Content Placeholder 5"/>
          <p:cNvSpPr>
            <a:spLocks noGrp="1"/>
          </p:cNvSpPr>
          <p:nvPr>
            <p:ph sz="half" idx="4"/>
          </p:nvPr>
        </p:nvSpPr>
        <p:spPr/>
        <p:txBody>
          <a:bodyPr/>
          <a:lstStyle/>
          <a:p>
            <a:r>
              <a:t>1.公正原则：机器人应该被公正对待，不受歧视和偏见。</a:t>
            </a:r>
          </a:p>
          <a:p>
            <a:r>
              <a:t>2.尊重原则：机器人应该受到人类的尊重，不作为工具或奴隶使用。</a:t>
            </a:r>
          </a:p>
          <a:p>
            <a:r>
              <a:t>3.安全原则：机器人应该保证人类的安全和隐私，不违反法律法规和伦理规范。</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机器人权利与义务</a:t>
            </a:r>
          </a:p>
        </p:txBody>
      </p:sp>
      <p:sp>
        <p:nvSpPr>
          <p:cNvPr id="3" name="Text Placeholder 2"/>
          <p:cNvSpPr>
            <a:spLocks noGrp="1"/>
          </p:cNvSpPr>
          <p:nvPr>
            <p:ph type="body" idx="1"/>
          </p:nvPr>
        </p:nvSpPr>
        <p:spPr/>
        <p:txBody>
          <a:bodyPr/>
          <a:lstStyle/>
          <a:p>
            <a:r>
              <a:t>机器人权利与义务的法律规范</a:t>
            </a:r>
          </a:p>
        </p:txBody>
      </p:sp>
      <p:sp>
        <p:nvSpPr>
          <p:cNvPr id="4" name="Content Placeholder 3"/>
          <p:cNvSpPr>
            <a:spLocks noGrp="1"/>
          </p:cNvSpPr>
          <p:nvPr>
            <p:ph sz="half" idx="2"/>
          </p:nvPr>
        </p:nvSpPr>
        <p:spPr/>
        <p:txBody>
          <a:bodyPr/>
          <a:lstStyle/>
          <a:p>
            <a:r>
              <a:t>1.需要制定专门的法律法规，明确机器人的权利和义务。</a:t>
            </a:r>
          </a:p>
          <a:p>
            <a:r>
              <a:t>2.机器人应该具有合法的身份和地位，能够承担相应的法律责任和义务。</a:t>
            </a:r>
          </a:p>
          <a:p>
            <a:r>
              <a:t>3.对于机器人的违法行为，应该建立相应的法律制裁和处罚机制。</a:t>
            </a:r>
          </a:p>
          <a:p/>
        </p:txBody>
      </p:sp>
      <p:sp>
        <p:nvSpPr>
          <p:cNvPr id="5" name="Text Placeholder 4"/>
          <p:cNvSpPr>
            <a:spLocks noGrp="1"/>
          </p:cNvSpPr>
          <p:nvPr>
            <p:ph type="body" idx="3"/>
          </p:nvPr>
        </p:nvSpPr>
        <p:spPr/>
        <p:txBody>
          <a:bodyPr/>
          <a:lstStyle/>
          <a:p>
            <a:r>
              <a:t>机器人权利与义务的社会影响</a:t>
            </a:r>
          </a:p>
        </p:txBody>
      </p:sp>
      <p:sp>
        <p:nvSpPr>
          <p:cNvPr id="6" name="Content Placeholder 5"/>
          <p:cNvSpPr>
            <a:spLocks noGrp="1"/>
          </p:cNvSpPr>
          <p:nvPr>
            <p:ph sz="half" idx="4"/>
          </p:nvPr>
        </p:nvSpPr>
        <p:spPr/>
        <p:txBody>
          <a:bodyPr/>
          <a:lstStyle/>
          <a:p>
            <a:r>
              <a:t>1.机器人的普及和应用，会对社会就业和经济结构产生影响，需要制定相应的政策和措施。</a:t>
            </a:r>
          </a:p>
          <a:p>
            <a:r>
              <a:t>2.机器人的行为和决策，可能会对人类的生活和隐私产生影响，需要加强监管和管理。</a:t>
            </a:r>
          </a:p>
          <a:p>
            <a:r>
              <a:t>3.机器人的伦理和道德问题，会对人类的价值观念和社会文化产生影响，需要加强教育和引导。</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机器人权利与义务</a:t>
            </a:r>
          </a:p>
        </p:txBody>
      </p:sp>
      <p:sp>
        <p:nvSpPr>
          <p:cNvPr id="3" name="Text Placeholder 2"/>
          <p:cNvSpPr>
            <a:spLocks noGrp="1"/>
          </p:cNvSpPr>
          <p:nvPr>
            <p:ph type="body" idx="1"/>
          </p:nvPr>
        </p:nvSpPr>
        <p:spPr/>
        <p:txBody>
          <a:bodyPr/>
          <a:lstStyle/>
          <a:p>
            <a:r>
              <a:t>机器人权利与义务的技术挑战</a:t>
            </a:r>
          </a:p>
        </p:txBody>
      </p:sp>
      <p:sp>
        <p:nvSpPr>
          <p:cNvPr id="4" name="Content Placeholder 3"/>
          <p:cNvSpPr>
            <a:spLocks noGrp="1"/>
          </p:cNvSpPr>
          <p:nvPr>
            <p:ph sz="half" idx="2"/>
          </p:nvPr>
        </p:nvSpPr>
        <p:spPr/>
        <p:txBody>
          <a:bodyPr/>
          <a:lstStyle/>
          <a:p>
            <a:r>
              <a:t>1.机器人的技术发展和创新，可能会对机器人权利与义务的伦理和法律框架带来挑战。</a:t>
            </a:r>
          </a:p>
          <a:p>
            <a:r>
              <a:t>2.机器人的自主性和智能性，可能会对人类的控制和监管带来难度，需要加强技术研发和管理。</a:t>
            </a:r>
          </a:p>
          <a:p>
            <a:r>
              <a:t>3.机器人的数据安全和隐私保护，可能会对机器人的应用和发展带来影响，需要加强技术保障和管理。</a:t>
            </a:r>
          </a:p>
          <a:p/>
        </p:txBody>
      </p:sp>
      <p:sp>
        <p:nvSpPr>
          <p:cNvPr id="5" name="Text Placeholder 4"/>
          <p:cNvSpPr>
            <a:spLocks noGrp="1"/>
          </p:cNvSpPr>
          <p:nvPr>
            <p:ph type="body" idx="3"/>
          </p:nvPr>
        </p:nvSpPr>
        <p:spPr/>
        <p:txBody>
          <a:bodyPr/>
          <a:lstStyle/>
          <a:p>
            <a:r>
              <a:t>机器人权利与义务的未来展望</a:t>
            </a:r>
          </a:p>
        </p:txBody>
      </p:sp>
      <p:sp>
        <p:nvSpPr>
          <p:cNvPr id="6" name="Content Placeholder 5"/>
          <p:cNvSpPr>
            <a:spLocks noGrp="1"/>
          </p:cNvSpPr>
          <p:nvPr>
            <p:ph sz="half" idx="4"/>
          </p:nvPr>
        </p:nvSpPr>
        <p:spPr/>
        <p:txBody>
          <a:bodyPr/>
          <a:lstStyle/>
          <a:p>
            <a:r>
              <a:t>1.随着机器人技术的不断发展和创新，机器人权利与义务问题会越来越突出，需要不断加强研究和探讨。</a:t>
            </a:r>
          </a:p>
          <a:p>
            <a:r>
              <a:t>2.未来需要建立更加完善的法律和伦理框架，保障机器人的合法权益和义务，促进人机和谐共处。</a:t>
            </a:r>
          </a:p>
          <a:p>
            <a:r>
              <a:t>3.需要加强公众的科学素养和伦理道德教育，提高人类对机器人权利与义务的认识和意识。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机器人行为准则</a:t>
            </a:r>
          </a:p>
        </p:txBody>
      </p:sp>
      <p:sp>
        <p:nvSpPr>
          <p:cNvPr id="3" name="Subtitle 2"/>
          <p:cNvSpPr>
            <a:spLocks noGrp="1"/>
          </p:cNvSpPr>
          <p:nvPr>
            <p:ph type="subTitle" idx="1"/>
          </p:nvPr>
        </p:nvSpPr>
        <p:spPr/>
        <p:txBody>
          <a:bodyPr/>
          <a:lstStyle/>
          <a:p>
            <a:r>
              <a:t>机器人伦理道德问题</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机器人行为准则</a:t>
            </a:r>
          </a:p>
        </p:txBody>
      </p:sp>
      <p:sp>
        <p:nvSpPr>
          <p:cNvPr id="3" name="Content Placeholder 2"/>
          <p:cNvSpPr>
            <a:spLocks noGrp="1"/>
          </p:cNvSpPr>
          <p:nvPr>
            <p:ph sz="half" idx="2"/>
          </p:nvPr>
        </p:nvSpPr>
        <p:spPr/>
        <p:txBody>
          <a:bodyPr/>
          <a:lstStyle/>
          <a:p>
            <a:r>
              <a:t>1.随着机器人技术的飞速发展，机器人行为准则的制定变得尤为重要，以确保机器人的行为符合人类的价值观和道德标准。</a:t>
            </a:r>
          </a:p>
          <a:p>
            <a:r>
              <a:t>2.机器人行为准则有助于保障人类的安全和隐私，防止机器人被恶意利用，同时也有利于推动机器人技术的健康发展。</a:t>
            </a:r>
          </a:p>
          <a:p>
            <a:r>
              <a:t>3.机器人行为准则需要考虑到各种应用场景和伦理问题，以确保其普适性和可操作性。</a:t>
            </a:r>
          </a:p>
          <a:p>
            <a:r>
              <a:t>---</a:t>
            </a:r>
          </a:p>
          <a:p/>
        </p:txBody>
      </p:sp>
      <p:sp>
        <p:nvSpPr>
          <p:cNvPr id="4" name="Text Placeholder 3"/>
          <p:cNvSpPr>
            <a:spLocks noGrp="1"/>
          </p:cNvSpPr>
          <p:nvPr>
            <p:ph type="body" idx="3"/>
          </p:nvPr>
        </p:nvSpPr>
        <p:spPr/>
        <p:txBody>
          <a:bodyPr/>
          <a:lstStyle/>
          <a:p>
            <a:r>
              <a:t>机器人行为准则的核心原则</a:t>
            </a:r>
          </a:p>
        </p:txBody>
      </p:sp>
      <p:sp>
        <p:nvSpPr>
          <p:cNvPr id="5" name="Content Placeholder 4"/>
          <p:cNvSpPr>
            <a:spLocks noGrp="1"/>
          </p:cNvSpPr>
          <p:nvPr>
            <p:ph sz="half" idx="4"/>
          </p:nvPr>
        </p:nvSpPr>
        <p:spPr/>
        <p:txBody>
          <a:bodyPr/>
          <a:lstStyle/>
          <a:p>
            <a:r>
              <a:t>1.机器人必须尊重人类的尊严和权利，不得侵犯人类的隐私和人身安全。</a:t>
            </a:r>
          </a:p>
          <a:p>
            <a:r>
              <a:t>2.机器人必须遵守人类的法律法规，不得从事违法犯罪活动。</a:t>
            </a:r>
          </a:p>
          <a:p>
            <a:r>
              <a:t>3.机器人必须具备自主决策能力，但其行为必须符合人类的道德和伦理标准。</a:t>
            </a:r>
          </a:p>
          <a:p>
            <a:r>
              <a:t>---</a:t>
            </a:r>
          </a:p>
          <a:p/>
        </p:txBody>
      </p:sp>
      <p:sp>
        <p:nvSpPr>
          <p:cNvPr id="6" name="Text Placeholder 5"/>
          <p:cNvSpPr>
            <a:spLocks noGrp="1"/>
          </p:cNvSpPr>
          <p:nvPr>
            <p:ph type="body" idx="1"/>
          </p:nvPr>
        </p:nvSpPr>
        <p:spPr/>
        <p:txBody>
          <a:bodyPr/>
          <a:lstStyle/>
          <a:p>
            <a:r>
              <a:t>机器人行为准则的必要性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https://d.book118.com/005242220244011033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机器人伦理道德概述</vt:lpstr>
      <vt:lpstr> 机器人伦理道德概述</vt:lpstr>
      <vt:lpstr> 机器人伦理道德概述</vt:lpstr>
      <vt:lpstr> 机器人与人类关系</vt:lpstr>
      <vt:lpstr> 机器人与人类关系</vt:lpstr>
      <vt:lpstr> 机器人与人类关系</vt:lpstr>
      <vt:lpstr> 机器人与人类关系</vt:lpstr>
      <vt:lpstr> 机器人权利与义务</vt:lpstr>
      <vt:lpstr> 机器人权利与义务</vt:lpstr>
      <vt:lpstr> 机器人权利与义务</vt:lpstr>
      <vt:lpstr> 机器人权利与义务</vt:lpstr>
      <vt:lpstr> 机器人行为准则</vt:lpstr>
      <vt:lpstr> 机器人行为准则</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2024-08-28T22:55:55.010</cp:lastPrinted>
  <dcterms:created xsi:type="dcterms:W3CDTF">2024-08-28T14:55:55Z</dcterms:created>
  <dcterms:modified xsi:type="dcterms:W3CDTF">2024-08-28T14:55:57Z</dcterms:modified>
</cp:coreProperties>
</file>