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13EEB-FB8A-4C3C-A507-40DD24B42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C73B6-CE50-41BA-A31D-81791052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56693-0038-4E86-AFEB-FAFBA74F4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E0810-DB48-4431-9117-5972870D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72F92-1926-44B5-B527-6E80F94FF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F6CE4E-FADB-4064-BFA3-49F626F9E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E3477-D8DC-4327-86D1-E4E49D055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C4A1E-532C-432A-BA25-5E0383CC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D35FF-AFFB-46AA-B1C5-6937C21C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7D76B-9632-41B6-AE18-725D3E91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F8F31-1D36-47AE-B36F-5AD78A9B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42222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麻醉中的逆行性膀胱尿潴留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逆行性膀胱尿潴留概述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麻醉对逆行性膀胱尿潴留影响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患者因素与逆行性膀胱尿潴留关系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手术操作与逆行性膀胱尿潴留关系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预防和治疗策略探讨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逆行性膀胱尿潴留概述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40" r="122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逆行性膀胱尿潴留是指在麻醉过程中，由于膀胱内压升高超过尿道阻力，导致尿液逆向流入输尿管和肾盂的现象。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麻醉药物抑制了神经系统对膀胱和尿道的控制，使得膀胱逼尿肌松弛，尿道括约肌收缩，从而导致尿液排出受阻。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患者通常在麻醉后出现下腹部胀痛、不适，可伴有恶心、呕吐等症状。严重者可出现腰部疼痛、发热、寒战等全身症状。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根据患者的病史、临床表现以及影像学检查结果进行诊断。常用的影像学检查包括B超、X线平片、CT等。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逆行性膀胱尿潴留在麻醉中的发病率相对较低，但一旦发生，对患者的危害较大。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逆行性膀胱尿潴留可能导致尿路感染、肾功能损害等严重后果。若不及时处理，甚至可能危及患者生命。因此，在麻醉过程中应加强对患者的监测和护理，及时发现并处理逆行性膀胱尿潴留。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664" b="5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发病率与危害程度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麻醉对逆行性膀胱尿潴留影响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麻醉药物及方式对尿潴留影响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不同麻醉药物对尿潴留的影响程度不同，如阿片类药物会增加尿潴留风险。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药物剂量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麻醉药物剂量越大，尿潴留发生率越高。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区域阻滞麻醉比全身麻醉更容易引起尿潴留。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5" r="1291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通过膀胱超声或导尿管监测膀胱尿量，及时发现尿潴留。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术前评估患者排尿功能，避免使用增加尿潴留风险的麻醉药物，术中保持患者温暖，减少液体输入量等。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对于发生尿潴留的患者，可采取导尿、热敷、按摩等措施促进排尿。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并发症防治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积极防治尿路感染、膀胱破裂等并发症，加强患者护理和营养支持。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术后处理及并发症防治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患者因素与逆行性膀胱尿潴留关系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年龄、性别等人口学特征关系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随着年龄的增长，患者的生理功能逐渐减退，膀胱的弹性和收缩力也会下降，从而增加了逆行性膀胱尿潴留的风险。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女性患者的尿道较短且直，相比男性更容易发生逆行性膀胱尿潴留。此外，女性在分娩过程中可能会对盆底肌肉和神经造成损伤，进一步增加发病风险。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如帕金森病、多发性硬化症等，可能导致患者神经传导受阻，影响膀胱的正常收缩和排空，从而增加逆行性膀胱尿潴留的风险。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如前列腺增生、尿道狭窄等，可能导致尿路梗阻，使得尿液无法正常排出，进而引发逆行性膀胱尿潴留。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如糖尿病、心血管疾病等，也可能对患者的生理功能产生影响，增加逆行性膀胱尿潴留的发生风险。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术前合并症对发生风险影响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https://d.book118.com/005242222331011110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2024-09-16T10:28:21.912</cp:lastPrinted>
  <dcterms:created xsi:type="dcterms:W3CDTF">2024-09-16T02:28:21Z</dcterms:created>
  <dcterms:modified xsi:type="dcterms:W3CDTF">2024-09-16T02:28:24Z</dcterms:modified>
</cp:coreProperties>
</file>