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EB6CD-FA15-410D-A4FA-2E44B0BE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8630-A2B3-4B51-B35A-F8041BCD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D23B6-15E4-4F49-B649-AC14E4AA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37861-DE01-471A-917A-8C027721E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DCB104-66FD-48AD-B1DE-1646469C8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8968B-5D92-4438-8E28-C93D3D8F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AB7A3-B35A-4E8E-9642-DF706B5C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BC248-1D71-4F5E-9212-C198D178B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7D002-6E14-4223-8E8B-E20351EA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26921-2F98-4791-BE93-6EBF5E4D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449C2-4590-4600-9E9E-044BFF3C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430431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硝酸甘油使用注意事项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硝酸甘油基本概述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正确使用方法指导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不良反应监测与处理策略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禁忌症和慎用人群分析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药物相互作用及注意事项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硝酸甘油基本概述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硝酸甘油，属于硝酸酯类药物。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通过释放一氧化氮，激活鸟苷酸环化酶，使平滑肌和其他组织内的环鸟苷酸增多，导致肌球蛋白轻链去磷酸化，调节平滑肌收缩状态，引起血管扩张。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主要用于冠心病心绞痛的治疗及预防，也可用于降低血压或治疗充血性心力衰竭。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适用于各种类型的心绞痛，如稳定型心绞痛、不稳定型心绞痛以及心肌梗死后的心绞痛等。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适应症与临床应用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硝酸甘油有多种剂型，包括片剂、注射液、气雾剂、软膏和贴膜等。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根据患者病情和用药需求选择合适的规格，如急性心绞痛发作时可选用舌下含服的片剂或气雾剂。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剂型与规格选择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06" r="1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硝酸甘油应储存在阴凉、干燥、通风良好的地方，避免阳光直射和高温。同时应放在儿童触及不到的地方，以免误食。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不同剂型和规格的硝酸甘油有效期可能有所不同，一般为2-3年。使用前应查看药品包装上的喷字信息，确保药品在有效期内。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储存条件及有效期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正确使用方法指导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硝酸甘油主要通过舌下含服、静脉注射或外用贴片等方式给药。其中，舌下含服是最常用的给药方式，能够快速缓解心绞痛症状。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使用硝酸甘油时，应根据病情和医生建议掌握适当的剂量。一般情况下，舌下含服的初始剂量为0.25-0.5mg，每5分钟可重复1次，直至症状缓解或出现不良反应。静脉注射的剂量和速度需根据医生指导进行调整。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剂量掌握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给药途径与剂量掌握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833" r="4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在使用硝酸甘油前，应详细了解药物的作用、适应症、不良反应及注意事项等信息，确保用药安全。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检查药品包装是否完好、药品是否在有效期内，并观察药片颜色是否正常，如有异常应停止使用。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使用硝酸甘油时，应采取坐位或半卧位，避免站立或平躺，以减少体位性低血压等不良反应的发生。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姿势准备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使用前准备工作建议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舌下含服时，应将药片置于舌下，尽量保持口腔干燥，避免药物在口腔内溶解而影响吸收。静脉注射时，应确保针头在静脉内，避免药液外渗。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使用硝酸甘油后，应密切观察病情变化及不良反应情况，如出现头痛、低血压等不适症状，应及时就医处理。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使用硝酸甘油期间应避免饮酒，以免加重不良反应或影响药物疗效。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避免饮酒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误服或过量处理措施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误服处理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如误服硝酸甘油，且剂量较小，一般不会出现严重问题，可多喝水促进药物排泄。如误服剂量较大或出现不适症状，应及时就医处理。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使用硝酸甘油过量可能导致严重低血压、心动过速等不良反应。如出现过量情况，应立即停药并就医处理，医生可能会采取升压、补液等措施进行救治。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不良反应监测与处理策略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硝酸甘油可扩张血管，导致头痛，通常为搏动性疼痛，可逐渐缓解。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硝酸甘油过量使用或敏感患者可能出现低血压，表现为头晕、乏力、恶心等症状。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部分患者使用硝酸甘油后可能出现反射性心率加快。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心率加快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罕见情况下，患者可能对硝酸甘油成分过敏，出现皮肤瘙痒、红疹等症状。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皮肤过敏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常见不良反应类型及表现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根据患者出现的不良反应症状，如头痛、低血压等，评估其严重程度。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观察患者的血压、心率等生命体征变化，以判断不良反应对机体的影响。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必要时可进行相关实验室检查，如血常规、心电图等，以辅助评估不良反应的严重程度。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严重程度评估方法论述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严格掌握用药指征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控制用药剂量和速度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加强用药监护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预防措施制定和执行情况回顾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确保患者符合硝酸甘油的使用标准，避免滥用。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用药期间密切观察患者反应，及时发现并处理不良反应。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根据患者病情和耐受性，调整硝酸甘油的用药剂量和速度。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向患者及其家属介绍硝酸甘油的使用方法、注意事项和可能的不良反应，提高患者的自我监测能力。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https://d.book118.com/005243043111011114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2024-09-21T09:31:57.044</cp:lastPrinted>
  <dcterms:created xsi:type="dcterms:W3CDTF">2024-09-21T01:31:57Z</dcterms:created>
  <dcterms:modified xsi:type="dcterms:W3CDTF">2024-09-21T01:31:59Z</dcterms:modified>
</cp:coreProperties>
</file>