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39" r:id="rId31"/>
  </p:sldIdLst>
  <p:sldSz cx="12192000" cy="6858000"/>
  <p:notesSz cx="6858000" cy="9144000"/>
  <p:custDataLst>
    <p:tags r:id="rId3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tags" Target="tags/tag78.xml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070B4-1823-4BBF-B20B-BE216FBA7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28CEC-C059-4D37-B204-8389BEB48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56D97-BE16-48D8-A440-19D8D2D51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D865B-83A8-4AA7-90C5-113CCAB2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86C8A-F653-4AB6-AA90-DF6DAECB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5F5390-DE00-492B-8EAD-CE484F8F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7E1DE0-B144-4D6F-B59C-708BA2C1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87DA9-3231-4EB0-BFFD-536ACEBC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66CAE-B462-4F7B-A82F-DFF797D12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8126A-098F-4E57-AEA8-D280EC59B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C16DB-E72A-468B-818F-FF2784F61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notesSlide" Target="../notesSlides/notesSlide1.xml" /><Relationship Id="rId8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Layout" Target="../slideLayouts/slideLayout18.xml" /><Relationship Id="rId8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9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8.xml" /><Relationship Id="rId2" Type="http://schemas.openxmlformats.org/officeDocument/2006/relationships/slideLayout" Target="../slideLayouts/slideLayout18.xml" /><Relationship Id="rId3" Type="http://schemas.openxmlformats.org/officeDocument/2006/relationships/notesSlide" Target="../notesSlides/notesSlide1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notesSlide" Target="../notesSlides/notesSlide11.xml" /><Relationship Id="rId7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443221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 descr="7b0a2020202022776f7264617274223a20227b5c2269645c223a32353030323136382c5c227469645c223a5c225c227d220a7d0a"/>
          <p:cNvSpPr>
            <a:spLocks noGrp="1"/>
          </p:cNvSpPr>
          <p:nvPr>
            <p:ph type="ctrTitle"/>
          </p:nvPr>
        </p:nvSpPr>
        <p:spPr>
          <a:xfrm>
            <a:off x="457200" y="858520"/>
            <a:ext cx="5798820" cy="3136900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rgbClr val="92D050"/>
                </a:solidFill>
              </a:rPr>
              <a:t>口头表达和演讲技能</a:t>
            </a:r>
            <a:endParaRPr lang="zh-CN" altLang="en-US">
              <a:solidFill>
                <a:srgbClr val="92D050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874520" y="4321175"/>
            <a:ext cx="40640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endParaRPr lang="en-US" altLang="zh-CN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AutoShape 4"/>
          <p:cNvSpPr/>
          <p:nvPr/>
        </p:nvSpPr>
        <p:spPr>
          <a:xfrm>
            <a:off x="1672061" y="448569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4"/>
          <p:cNvSpPr/>
          <p:nvPr/>
        </p:nvSpPr>
        <p:spPr>
          <a:xfrm>
            <a:off x="1604751" y="5087677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AutoShape 2"/>
          <p:cNvSpPr/>
          <p:nvPr/>
        </p:nvSpPr>
        <p:spPr>
          <a:xfrm>
            <a:off x="0" y="973455"/>
            <a:ext cx="4726305" cy="4911090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3"/>
          <p:cNvSpPr/>
          <p:nvPr/>
        </p:nvSpPr>
        <p:spPr>
          <a:xfrm>
            <a:off x="228470" y="116554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>
              <a:solidFill>
                <a:srgbClr val="92D050"/>
              </a:solidFill>
            </a:endParaRPr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>
                <a:solidFill>
                  <a:srgbClr val="92D050"/>
                </a:solidFill>
              </a:rPr>
              <a:t>目</a:t>
            </a:r>
            <a:r>
              <a:rPr lang="en-US" altLang="zh-CN" sz="4800">
                <a:solidFill>
                  <a:srgbClr val="92D050"/>
                </a:solidFill>
              </a:rPr>
              <a:t>   </a:t>
            </a:r>
            <a:r>
              <a:rPr lang="zh-CN" altLang="en-US" sz="4800">
                <a:solidFill>
                  <a:srgbClr val="92D050"/>
                </a:solidFill>
              </a:rPr>
              <a:t>录</a:t>
            </a:r>
            <a:endParaRPr lang="zh-CN" altLang="en-US" sz="4800">
              <a:solidFill>
                <a:srgbClr val="92D050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rgbClr val="92D050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口头表达和演讲技能简介
第2章  口头表达的基本要素
第3章  演讲技巧训练
第4章  有效沟通技巧
第5章  应对紧张和挑战
第6章  总结
第7章  未来挑战与机遇
第8章  人际交往与口头表达</a:t>
            </a:r>
            <a:endParaRPr lang="zh-CN" altLang="en-US" sz="2400">
              <a:solidFill>
                <a:srgbClr val="92D050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01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第1章 口头表达和演讲技能简介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什么是口头表达和演讲技能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口头表达是指通过言语表达思想和情感的能力。演讲技能是指在公众场合以口头形式传达信息、观点和情感的能力。口头表达和演讲技能在个人和职业生涯中至关重要。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为什么重视口头表达和演讲技能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提升自我认知和自尊心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帮助建立自信心和自我形象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促进沟通交流和人际关系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提升人际交往能力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确保信息准确清晰传达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帮助有效传达信息和影响他人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口头表达和演讲技能的应用领域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在学术会议上分享研究成果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学术演讲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在公共场合演讲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公共演讲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向投资者展示商业计划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商业演讲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如何提升口头表达和演讲技能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不断重复训练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刻苦练习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多次练习同一个演讲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反复演讲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向专业人士学习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接受培训和指导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学习他们的技巧和风格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观摩优秀演讲者的演讲方式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口头表达和演讲技能是每个人都需要具备的重要素质。它们不仅可以帮助我们更好地表达自己的想法和情感，还能在面对公众时自信地展现自己。通过不懈的努力和练习，我们可以不断提高口头表达和演讲技能，从而在各个领域取得成功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口头表达与演讲技能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02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第2章 口头表达的基本要素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在口头表达中，使用简明扼要的语言是非常重要的。避免使用难懂的行话可以让听众更容易理解。此外，确保语法正确也能提升表达的清晰度。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语言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语言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确保信息传达清晰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简明扼要的语言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提高听众理解度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避免难懂的行话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确保表达准确性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语法正确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发音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避免听众困惑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发音清晰准确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提升表达流畅度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避免口齿不清和口误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增强表达效果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注意语调和语速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肢体语言在口头表达中扮演着重要角色。保持笔直挺拔的站姿可以展现自信，自然流畅的手势能够增强表达的生动性，同时，笑容和眼神交流也是传递信息的重要方式。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肢体语言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情感表达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表达真情实感
吸引听众情感共鸣
增加表达感染力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重点和亮点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突出关键信息
吸引注意力
提升信息传达效果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口头表达中的表达力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恰当的修辞手法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比喻
拟人
排比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口头表达中的表达力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在口头表达中，表达力是非常重要的。使用恰当的修辞手法，如比喻、拟人和排比，能够让语言更加生动。同时，注重情感表达可以吸引听众的情感共鸣，增加表达的感染力。此外，突出重点和亮点能够吸引注意力，提升信息的传达效果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03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第3章 演讲技巧训练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在进行演讲之前，首先要明确演讲的目的和主题，这有助于指导整个演讲的方向。接着，收集相关资料并准备讲稿，确保内容充实丰富。最后，务必进行演讲练习，不断调整表达方式，提高表达效果。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准备工作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开场白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引发观众兴趣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吸引注意力的开场白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概括全文主旨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简要介绍演讲内容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提前吸引听众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激发观众兴趣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演讲的主体部分需要分段组织内容，保持逻辑清晰，保证表达流畅。同时，使用具体事实和相关例证来支撑观点，让演讲更有说服力。</a:t>
            </a:r>
            <a:endParaRPr lang="zh-CN" altLang="en-US" spc="150"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47570" y="2473325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主体部分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强调核心信息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总结观点
强调建议
提出解决方案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结束语言要有力度和留白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留下思考空间
引起共鸣
留下深刻印象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结尾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简明扼要总结演讲内容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回顾重点
强调亮点
概括全文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演讲技巧总结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姿势、眼神等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身体语言重要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语调、速度等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声音节奏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眼神交流、提问等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与观众互动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深呼吸、自信心态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控制紧张感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成功的演讲要点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展现自信姿态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自信表达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吸引观众注意力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引人入胜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思路清晰有条理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清晰逻辑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五边形 30"/>
          <p:cNvSpPr/>
          <p:nvPr/>
        </p:nvSpPr>
        <p:spPr>
          <a:xfrm>
            <a:off x="1215390" y="2235200"/>
            <a:ext cx="9843135" cy="36703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bg1"/>
                </a:solidFill>
              </a:rPr>
              <a:t>演讲技巧提升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713345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bg1"/>
                </a:solidFill>
                <a:latin typeface="+mn-ea"/>
                <a:cs typeface="+mn-ea"/>
              </a:rPr>
              <a:t>要想在演讲中获得成功，除了准备充分外，也要注意细节。比如，在演讲过程中，合理利用停顿和语气变化来增加表达的生动性；同时，保持平和而自信的语调，有助于传递自己的观点。此外，对于主要论据和例证要有所准备，以避免临时慌乱，提高演讲的流畅度。</a:t>
            </a:r>
            <a:endParaRPr lang="zh-CN" altLang="en-US">
              <a:ln>
                <a:noFill/>
                <a:prstDash val="sysDot"/>
              </a:ln>
              <a:solidFill>
                <a:schemeClr val="bg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>
                <a:solidFill>
                  <a:schemeClr val="bg1"/>
                </a:solidFill>
              </a:rPr>
              <a:t>04</a:t>
            </a:r>
            <a:endParaRPr lang="zh-CN" altLang="en-US" sz="2400">
              <a:solidFill>
                <a:schemeClr val="bg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10310" y="1837055"/>
            <a:ext cx="5408930" cy="3335020"/>
          </a:xfrm>
          <a:noFill/>
        </p:spPr>
        <p:txBody>
          <a:bodyPr/>
          <a:lstStyle/>
          <a:p>
            <a:r>
              <a:rPr sz="4500">
                <a:solidFill>
                  <a:schemeClr val="bg1"/>
                </a:solidFill>
              </a:rPr>
              <a:t>第四章 有效沟通技巧</a:t>
            </a:r>
            <a:endParaRPr sz="4500">
              <a:solidFill>
                <a:schemeClr val="bg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140324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3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accent3"/>
                </a:solidFill>
              </a:rPr>
              <a:t>倾听能力</a:t>
            </a:r>
            <a:endParaRPr lang="en-US" altLang="zh-CN">
              <a:solidFill>
                <a:schemeClr val="accent3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accent3"/>
                </a:solidFill>
                <a:sym typeface="+mn-ea"/>
              </a:rPr>
              <a:t>关注对方的言辞和语气</a:t>
            </a:r>
            <a:endParaRPr lang="en-US" altLang="zh-CN" sz="1600">
              <a:solidFill>
                <a:schemeClr val="accent3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注意倾听对方讲话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积极回应对方的发言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给予积极回馈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accent3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accent3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accent3"/>
                </a:solidFill>
              </a:rPr>
              <a:t>倾听并理解对方观点</a:t>
            </a:r>
            <a:endParaRPr lang="zh-CN" altLang="en-US" sz="1600">
              <a:solidFill>
                <a:schemeClr val="accent3"/>
              </a:solidFill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3"/>
                </a:solidFill>
                <a:latin typeface="+mn-ea"/>
                <a:cs typeface="+mn-ea"/>
              </a:rPr>
              <a:t>表达尊重和理解</a:t>
            </a:r>
            <a:endParaRPr lang="en-US" altLang="zh-CN" sz="2000" b="1">
              <a:solidFill>
                <a:schemeClr val="accent3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52905"/>
            <a:ext cx="2536825" cy="81407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54175"/>
            <a:ext cx="2879090" cy="81280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53540"/>
            <a:ext cx="2689860" cy="8140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54810"/>
            <a:ext cx="2510790" cy="81280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41195"/>
            <a:ext cx="19450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避免冲突和争执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保持冷静、不对抗等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41195"/>
            <a:ext cx="2189480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注重言辞和态度的礼貌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关注用词、姿态等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82125" y="1941195"/>
            <a:ext cx="18002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</a:rPr>
              <a:t>礼貌用语</a:t>
            </a:r>
            <a:endParaRPr>
              <a:solidFill>
                <a:schemeClr val="bg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41195"/>
            <a:ext cx="2110105" cy="462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使用礼貌用语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示好、请教、感谢等</a:t>
            </a:r>
            <a:endParaRPr lang="en-US" altLang="zh-CN" sz="1600">
              <a:solidFill>
                <a:schemeClr val="tx1"/>
              </a:solidFill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j-ea"/>
                <a:ea typeface="+mj-ea"/>
              </a:rPr>
              <a:t>说服技巧</a:t>
            </a:r>
            <a:endParaRPr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强调产品或方案的优点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突出优势和利益</a:t>
            </a:r>
            <a:endParaRPr lang="en-US" altLang="zh-CN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论据、结论和论证能力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掌握说服逻辑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让对方自行得出结论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善于引导对方思考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bg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bg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https://d.book118.com/005244322142011123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3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4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5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6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                                              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28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6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口头表达和演讲技能</vt:lpstr>
      <vt:lpstr>目   录</vt:lpstr>
      <vt:lpstr>第1章 口头表达和演讲技能简介</vt:lpstr>
      <vt:lpstr>什么是口头表达和演讲技能</vt:lpstr>
      <vt:lpstr>为什么重视口头表达和演讲技能</vt:lpstr>
      <vt:lpstr>口头表达和演讲技能的应用领域</vt:lpstr>
      <vt:lpstr>如何提升口头表达和演讲技能</vt:lpstr>
      <vt:lpstr> </vt:lpstr>
      <vt:lpstr>第2章 口头表达的基本要素</vt:lpstr>
      <vt:lpstr> </vt:lpstr>
      <vt:lpstr>语言</vt:lpstr>
      <vt:lpstr>发音</vt:lpstr>
      <vt:lpstr> </vt:lpstr>
      <vt:lpstr>口头表达中的表达力</vt:lpstr>
      <vt:lpstr>口头表达中的表达力</vt:lpstr>
      <vt:lpstr>第3章 演讲技巧训练</vt:lpstr>
      <vt:lpstr> </vt:lpstr>
      <vt:lpstr>开场白</vt:lpstr>
      <vt:lpstr> </vt:lpstr>
      <vt:lpstr>结尾</vt:lpstr>
      <vt:lpstr>演讲技巧总结</vt:lpstr>
      <vt:lpstr>成功的演讲要点</vt:lpstr>
      <vt:lpstr>演讲技巧提升</vt:lpstr>
      <vt:lpstr>第四章 有效沟通技巧</vt:lpstr>
      <vt:lpstr>倾听能力</vt:lpstr>
      <vt:lpstr>礼貌用语</vt:lpstr>
      <vt:lpstr>说服技巧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2024-09-27T07:14:23.062</cp:lastPrinted>
  <dcterms:created xsi:type="dcterms:W3CDTF">2024-09-26T23:14:23Z</dcterms:created>
  <dcterms:modified xsi:type="dcterms:W3CDTF">2024-09-26T23:14:25Z</dcterms:modified>
</cp:coreProperties>
</file>