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863CC-B81A-4D0A-A30B-3CD27BA8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27AB-DD14-45EF-B978-F0E8BFD0A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EA184-C389-4A96-83FD-5279E2E4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A3752-5328-456C-912C-A3370312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A493B4-0626-4895-8CE6-ED3727C38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AA0AD-B659-48EE-933C-3954D74CE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F1A22-EFDE-453C-AC04-9F3C81BA3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26D80-729B-4CAD-BE23-53BA9A49A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99D2F-6536-45B2-BD61-AAE19E29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C5109-C096-4CE4-A6C3-AE1271C99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78F16-83C8-4795-B440-B1E858AA1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00222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上山下乡经历与企业家乡村社会创业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306628"/>
            <a:ext cx="2148230" cy="13240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6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709985"/>
            <a:ext cx="4991100" cy="3857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上山下乡经历回顾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上山下乡经历对创业的影响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企业家乡村社会创业的动机与动力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企业家乡村社会创业的类型与模式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306628"/>
            <a:ext cx="2148230" cy="13240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6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709985"/>
            <a:ext cx="4991100" cy="3857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企业家乡村社会创业的挑战与对策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企业家乡村社会创业的未来展望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上山下乡经历回顾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上山下乡运动是中华人民共和国在特定历史时期推行的政治运动，其背景与中国的政治体制和意识形态密切相关。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上山下乡运动也与当时中国的经济发展和国家战略有关，政府试图通过将城市青年送到农村，以解决城市就业问题和农村劳动力短缺问题。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上山下乡运动的背景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上山下乡运动最早可以追溯到1956年，当时政府开始组织城市青年到农村进行志愿服务和建设。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上山下乡运动的发展历程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1958年，政府正式启动了上山下乡运动，并逐步扩大了运动的规模。这一阶段，大量的城市青年被送到农村和山区。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t="542" b="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2833" r="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到了1979年，随着中国改革开放和政治体制的转变，上山下乡运动逐渐结束。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结束原因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上山下乡运动的结束主要原因是中国的政治和经济形势发生了变化。随着改革开放的推进，城市化和工业化的快速发展，需要大量劳动力，而农村的剩余劳动力逐渐减少。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上山下乡运动的结束及影响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对个人的影响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对于参与上山下乡运动的城市青年来说，这段经历对他们的人生产生了深远的影响。很多人在农村学到了技能和知识，也结交了农村的朋友，这段经历也让他们更加珍惜城市的生活和工作机会。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上山下乡运动对中国的社会产生了深远的影响。一方面，它促进了城乡交流和融合，有助于缩小城乡差距；另一方面，它也为中国培养了大量的农村工作干部和农业科技人才。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上山下乡经历对创业的影响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上山下乡经历使企业家面对各种困难和挑战，如农村艰苦的生活条件、农业生产劳动和思想观念的冲突等，从而锻炼了他们的意志和毅力。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在农村，企业家们需要适应农村生活，参与农业劳动，解决各种实际问题，这不仅提高了他们的身体素质，也锻炼了他们的意志和毅力。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锻炼了意志和毅力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31" r="25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上山下乡经历使企业家在农村生活中扮演着组织者和领导者的角色，需要协调和安排各项工作，培养了他们的组织能力和领导力。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在农村，企业家们需要组织和安排各项生产活动，协调农民和各种资源之间的关系，这培养了他们的组织能力和领导力，为日后的创业打下了基础。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培养了组织能力和领导力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了解了农村和农民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上山下乡经历使企业家深入了解了农村和农民的生活状态、需求和文化背景，从而为他们日后的乡村社会创业提供了宝贵的经验和资源。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通过与农民的交流和观察，企业家们了解了农村的社会结构、经济状况和文化背景，理解了农民的需求和问题，这为他们日后的乡村社会创业提供了重要的参考。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企业家乡村社会创业的动机与动力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怀念和情感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许多企业家在上山下乡时期有过与农村和农民亲密接触的经历，这种经历让他们对农村和农民产生了深厚的情感。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社会责任和使命感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企业家们认为，他们有责任和使命帮助农村和农民，以回馈社会。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对农村和农民的感情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企业家们意识到，通过投资和创业，他们可以为农村带来经济上的发展，提高农民的生活水平。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企业家们希望通过乡村社会创业，发挥自己的社会影响力，推动农村社会的进步。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经济扶持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社会责任和使命感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https://d.book118.com/005300222002011120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2024-09-22T08:41:27.672</cp:lastPrinted>
  <dcterms:created xsi:type="dcterms:W3CDTF">2024-09-22T00:41:27Z</dcterms:created>
  <dcterms:modified xsi:type="dcterms:W3CDTF">2024-09-22T00:41:29Z</dcterms:modified>
</cp:coreProperties>
</file>