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1875D2-083F-4476-9DDE-5DCD3B5E0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7E5EC3-A3A4-4C1C-B6B9-FEAD791D3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4DB4E8-6BBE-4D62-959A-15EDAB278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55513A-FF6E-4C92-8FE0-0725FCFD7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4AC13E-A582-4212-942A-14C7EDE693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1B50B4-5665-41EF-992B-6453F032DA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8FCFA0-0C1A-47E3-82F6-F887ACF111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9BBE1F-2BCD-4619-AA32-9856E6A009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23703-3D9B-4312-BA13-1E9346442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A4B60A-DDE8-44E8-80A5-6812B050B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FD8D54-8126-45E1-A5EC-32F38D800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30210201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放射性药物辐射污染的预防与治理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放射性药物概述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放射性药物辐射污染来源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放射性药物辐射污染的危害</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放射性药物辐射污染的预防措施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放射性药物辐射污染的治理措施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放射性药物辐射污染的监管和法规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放射性药物概述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指含有放射性核素，用于医学诊断和治疗的一类特殊药物。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根据放射性核素的种类和医学应用目的，放射性药物可分为诊断用放射性药物和治疗用放射性药物两大类。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放射性药物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核医学</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放射治疗</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放射免疫分析</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用于疾病的诊断和治疗，如甲状腺疾病、癌症等。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利用放射性药物释放的射线杀死癌细胞或抑制其生长。</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利用放射性核素的示踪技术，对生物样品中的微量物质进行定量分析。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放射性药物的应用领域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射线类型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放射性药物释放的射线主要有α、β和γ三种类型，其中α射线电离能力强，但穿透能力弱；β射线穿透能力较强，可引起外照射；γ射线穿透能力最强，可造成远距离的外照射。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708" r="157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半衰期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放射性药物的半衰期是指其放射性核素数目减少一半所需的时间，不同放射性药物的半衰期长短不一，从几秒到数年不等。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辐射剂量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放射性药物的辐射剂量与其所含放射性核素的种类、数量、半衰期以及用药方式等因素有关。在使用放射性药物时，需要严格控制辐射剂量，以确保患者和医护人员的安全。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放射性药物的辐射特性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放射性药物辐射污染来源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17" r="19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在放射性药物的生产过程中，原料和中间产品可能带有放射性核素，如果处理不当，会对环境和人员造成污染。</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原料和中间产品的放射性污染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生产设备在长期使用过程中，可能受到放射性核素的污染，如不及时进行清洁和去污，会成为污染源。</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生产设备的放射性污染</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生产过程中产生的废水、废气和固体废物中可能含有放射性核素，如果处理不当或未经处理直接排放，会对环境造成污染。</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废水、废气和固体废物的排放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生产过程中的污染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运输和储存过程中的污染</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放射性药物在运输和储存过程中，如果包装容器破损或发生泄漏，会导致放射性核素的扩散和污染。</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运输工具在运输放射性药物过程中，可能受到放射性核素的污染，如不及时进行清洁和去污，会成为污染源。</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储存设施在长期使用过程中，可能受到放射性核素的污染，如不及时进行清洁和去污，会成为污染源。</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包装容器的破损或泄漏</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运输工具的污染</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储存设施的放射性污染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医疗人员的操作不当</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患者的排泄物处理不当</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废弃物的处理不当</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使用过程中的污染</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患者在使用放射性药物后，其排泄物中可能含有放射性核素，如果处理不当或未经处理直接排放，会对环境造成污染。</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医疗废弃物中可能含有放射性核素，如果处理不当或未经处理直接排放，会对环境造成污染。</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医疗人员在使用放射性药物过程中，如果操作不当或违反操作规程，可能导致放射性核素的扩散和污染。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放射性药物辐射污染的危害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放射性药物产生的辐射能量可以直接作用于人体细胞，导致细胞结构破坏、DNA损伤，进而引发细胞死亡或异常增殖。</a:t>
            </a:r>
          </a:p>
        </p:txBody>
      </p:sp>
      <p:pic>
        <p:nvPicPr>
          <p:cNvPr id="6" name="Picture 6"/>
          <p:cNvPicPr>
            <a:picLocks noChangeAspect="1"/>
          </p:cNvPicPr>
          <p:nvPr/>
        </p:nvPicPr>
        <p:blipFill>
          <a:blip r:embed="rId2"/>
          <a:srcRect l="11375" r="11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细胞损伤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长期接触放射性药物辐射的人群，患癌症的风险会显著增加，尤其是白血病、甲状腺癌等。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癌症风险增加</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放射性药物辐射还可能引起遗传物质（DNA）的突变，这些突变有可能传递给后代，造成遗传性疾病。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遗传效应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对人体的危害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873" b="1987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396" b="33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777" b="137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对环境的危害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空气污染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放射性药物在使用过程中可能会释放到空气中，造成空气污染。人们通过呼吸吸入这些放射性物质，对健康造成危害。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水体污染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放射性药物若未经妥善处理，可能通过排水系统进入水体，造成水体污染。这不仅影响水生生物，还可能通过食物链影响人类健康。</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土壤污染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放射性药物在土壤中的残留会对土壤生态造成长期影响，破坏土壤结构，影响植物生长。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放射性药物辐射对生态环境中的动植物都会产生影响，可能导致生物多样性的减少。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生物多样性减少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生态平衡破坏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750" r="10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食物链影响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6833" r="36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放射性药物辐射污染会改变生态系统的结构和功能，破坏生态平衡，导致生态系统服务功能的下降。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放射性物质在生态系统中的传播和富集可能通过食物链影响到更高级的生物，包括人类。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对生态的危害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放射性药物辐射污染的预防措施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https://d.book118.com/005302102010011100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2024-09-07T17:03:57.930</cp:lastPrinted>
  <dcterms:created xsi:type="dcterms:W3CDTF">2024-09-07T09:03:57Z</dcterms:created>
  <dcterms:modified xsi:type="dcterms:W3CDTF">2024-09-07T09:04:00Z</dcterms:modified>
</cp:coreProperties>
</file>