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F4B9E-F183-4107-80AF-2D2314B1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420A1-4C05-498F-BAF8-E4C7453E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B8EA2-EB03-4940-93FE-478432C5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6977D-7D31-4CA6-A79D-FEF45CB35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5FA57-E670-4C56-A62B-569C6BA5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3F133-E30B-4DC2-AB1C-ED6EFEB2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B2D18-62CB-4DE6-8B7E-EA6F2371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F24A5-3150-41FB-A351-F9F32D8F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C8EA9-1A3A-4ECE-80A1-8FD2D393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C22DD-E27D-41BA-9385-1ABB0DB6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86E8-3B99-4E71-A23E-C7D45D9C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02141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正常分娩及其护理\n## 1.正常分娩的基本知识\n### 1.1正常分娩的定义与过程\n### 1.2分娩的生理和心理准备\n### 1.3分娩的阶段与产程观察\n## 2.正常分娩的护理方法\n### 2.1产房环境与管理\n### 2.2产妇的舒适护理与心理支持\n### 2.3新生儿的护理与观察\n## 3.正常分娩的并发症预防与处理\n### 3.1产程延长与难产的处理\n### 3.2产后出血的预防与护理\n### 3.3产褥感染的预防与护理\n## 4.特殊情况下正常分娩的护理\n### 4.1高龄产妇的分娩护理\n### 4.2双胞胎或多胎分娩的护理\n### 4.3妊娠合并症产妇的分娩护理\n## 5.正常分娩后的康复与避孕\n### 5.1产妇产后的身体康复\n### 5.2产妇产后的心理康复\n### 5.3产后避孕方法与选择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正常分娩及其护理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正常分娩的基本知识</a:t>
            </a:r>
            <a:endParaRPr/>
          </a:p>
        </p:txBody>
      </p:sp>
      <p:sp>
        <p:nvSpPr>
          <p:cNvPr id="9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正常分娩的定义</a:t>
                </a:r>
                <a:endParaRPr/>
              </a:p>
            </p:txBody>
          </p:sp>
          <p:sp>
            <p:nvSpPr>
              <p:cNvPr id="1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指在怀孕满37周至不满42周期间，胎儿及其附属物从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分娩出来的过程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分娩过程包括宫缩、宫颈扩张、胎儿下降、胎盘娩出等</a:t>
                </a:r>
                <a:endParaRPr/>
              </a:p>
            </p:txBody>
          </p:sp>
          <p:sp>
            <p:nvSpPr>
              <p:cNvPr id="1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正常分娩的过程</a:t>
                </a:r>
                <a:endParaRPr/>
              </a:p>
            </p:txBody>
          </p:sp>
          <p:sp>
            <p:nvSpPr>
              <p:cNvPr id="1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第一产程：宫缩开始至宫口完全扩张，通常持续11-12小时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第二产程：宫口完全扩张至胎儿娩出，通常持续1-2小时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第三产程：胎儿娩出至胎盘娩出，通常持续5-15分钟</a:t>
                </a:r>
                <a:endParaRPr/>
              </a:p>
            </p:txBody>
          </p:sp>
          <p:sp>
            <p:nvSpPr>
              <p:cNvPr id="1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正常分娩的定义与过程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生理准备</a:t>
                </a:r>
                <a:endParaRPr/>
              </a:p>
            </p:txBody>
          </p:sp>
          <p:sp>
            <p:nvSpPr>
              <p:cNvPr id="1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孕期营养：保证孕妇摄入足够的营养，为分娩和哺乳做好准备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孕期运动：进行适当的孕期运动，如孕妇瑜伽、散步等，有助于分娩过程中的疼痛控制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孕期检查：定期进行孕期检查，了解胎儿发育和母体状况，为分娩做好准备</a:t>
                </a:r>
                <a:endParaRPr/>
              </a:p>
            </p:txBody>
          </p:sp>
          <p:sp>
            <p:nvSpPr>
              <p:cNvPr id="1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</p:txBody>
          </p:sp>
          <p:sp>
            <p:nvSpPr>
              <p:cNvPr id="1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学习分娩知识：通过阅读书籍、参加孕妇课堂等途径，了解分娩过程和疼痛控制方法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建立信心：保持乐观心态，相信自己能够顺利分娩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寻求支持：与家人、朋友、医生等沟通，寻求分娩过程中的支持和帮助</a:t>
                </a:r>
                <a:endParaRPr/>
              </a:p>
            </p:txBody>
          </p:sp>
          <p:sp>
            <p:nvSpPr>
              <p:cNvPr id="1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分娩的生理和心理准备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分娩阶段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第一产程：宫缩开始至宫口完全扩张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第二产程：宫口完全扩张至胎儿娩出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第三产程：胎儿娩出至胎盘娩出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产程观察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胎心率：正常胎心率应在110-160次/分之间，异常胎心率可能提示胎儿缺氧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宫缩强度：宫缩强度逐渐增强，间隔时间逐渐缩短，提示分娩进程正常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胎头下降：胎头下降程度与宫缩强度和频率有关，是分娩进程的重要指标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分娩的阶段与产程观察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正常分娩的护理方法</a:t>
            </a:r>
            <a:endParaRPr/>
          </a:p>
        </p:txBody>
      </p:sp>
      <p:sp>
        <p:nvSpPr>
          <p:cNvPr id="17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产房环境与管理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产房环境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温度：产房温度应保持在22-24℃之间，避免过热或过冷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湿度：产房湿度应保持在50-60%之间，保持空气流通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灯光：产房灯光应柔和，避免强光刺激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产房管理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严格消毒：产房应定期进行消毒，确保环境清洁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人员管理：限制产房内人员数量，避免交叉感染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物品管理：产房内物品应固定放置，使用后及时消毒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疼痛控制：鼓励产妇采用呼吸法、按摩法等疼痛控制方法，必要时可使用镇痛药物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休息与睡眠：产妇应保证充足的休息和睡眠，以利于体力恢复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生活护理：协助产妇进行个人卫生、饮食、活动等生活护理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倾听与关怀：医护人员应关心产妇的心理需求，耐心倾听其感受和顾虑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鼓励与支持：鼓励产妇保持信心，相信自己能够顺利分娩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传递信息：及时向产妇传递胎儿情况和分娩进程，使其了解分娩过程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产妇的舒适护理与心理支持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清洁：新生儿皮肤清洁，避免感染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保暖：新生儿应保暖，避免低体温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喂养：新生儿应及时喂养，促进乳汁分泌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生命体征：观察新生儿心率、呼吸、血压等生命体征，确保其生命安全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皮肤：观察新生儿皮肤有无红肿、疱疹等异常情况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大便：观察新生儿大便颜色、性状、次数，判断消化功能是否正常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正常分娩的并发症预防与处理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产程延长与难产的处理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产程延长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定义：产程超过24小时仍未分娩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处理：密切观察宫缩和胎心率，必要时使用催产素加强宫缩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难产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定义：分娩过程中出现胎儿下降受阻、胎位不正等情况，导致分娩困难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处理：根据具体情况采取调整胎位、剖宫产等处理措施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https://d.book118.com/005302141143011110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正常分娩及其护理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2024-09-15T17:58:59.190</cp:lastPrinted>
  <dcterms:created xsi:type="dcterms:W3CDTF">2024-09-15T09:58:59Z</dcterms:created>
  <dcterms:modified xsi:type="dcterms:W3CDTF">2024-09-15T09:59:01Z</dcterms:modified>
</cp:coreProperties>
</file>