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70D86-71EF-4190-9CE1-1272C8991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997DE-0131-4030-98E7-55B1D59B8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89C65-7081-44BD-A40D-3E972D674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EDF08-0D1C-469C-973E-922F02BC5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9307D-0793-459F-B7CF-5C921777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4D654-BDC2-4573-916C-176F5EC6D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0F68A5-E8FB-41BC-800B-C03DA81E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142FC-8C0D-487E-8013-BC0BD3E75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92B6E-7985-4551-8EC4-9DE6D6168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398B2-5834-40CE-B465-B092B1912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D4974-08B2-4A45-A864-C3ED81D8B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03144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业务流程再造成效显著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业务流程再造实施过程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再造成果展示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随着市场竞争日益激烈和客户需求多样化，企业需要不断优化业务流程，提高效率，降低成本，以快速响应市场变化。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通过业务流程再造，企业可以优化资源配置，提高运营效率，从而增强企业竞争力，实现可持续发展。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66" r="366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业务流程再造是企业数字化转型的重要组成部分，通过引入先进的信息技术和数字化手段，推动企业实现数字化转型。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业务流程现状分析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对企业现有业务流程进行全面梳理和分析，识别存在的问题和瓶颈。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再造方案设计与实施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针对现有业务流程存在的问题，设计相应的再造方案，并进行实施。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再造效果评估与持续改进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对实施后的业务流程进行效果评估，并根据评估结果进行持续改进和优化。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从需求提出、供应商选择、价格谈判到合同签订，涉及多个部门协同工作。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893" b="148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423" r="334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包括原材料入库、生产计划制定、生产执行、产品质检等环节。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从客户需求收集、产品推介、商务谈判到合同签订和收款等步骤。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现有流程概述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供应商选择标准不明确，谈判周期长，合同执行效率低。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生产计划调整频繁，生产现场混乱，产品质量不稳定。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客户需求响应不及时，商务谈判策略不灵活，收款周期长。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销售流程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稳定生产计划，改善生产现场环境，提高产品质量。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优化供应商选择标准，缩短谈判周期，提高合同执行效率。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快速响应客户需求，提高商务谈判成功率，缩短收款周期。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业务流程再造实施过程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对现有业务流程进行全面分析，识别存在的问题和瓶颈，为制定再造计划提供依据。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制定再造计划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根据分析结果，制定详细的业务流程再造计划，包括再造范围、时间进度、资源需求、风险应对措施等。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明确再造目标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根据企业战略目标和市场需求，明确业务流程再造的目标，如提高效率、降低成本、优化客户体验等。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制定再造计划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运用专业的方法和工具，对业务流程进行深入诊断，找出流程中的浪费、冗余和不合理环节。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根据诊断结果，对业务流程进行优化设计，消除浪费和冗余环节，提高流程效率和灵活性。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按照优化设计，对业务流程进行重组实施，包括调整组织结构、优化资源配置、改进工作方式等。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重组实施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流程优化与重组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根据业务流程再造的需求，制定信息技术规划，明确所需的信息系统架构、功能模块和技术标准等。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按照规划要求，进行信息系统的开发、集成和测试工作，确保系统能够满足业务流程再造的需求。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系统开发与集成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在业务流程再造实施过程中，提供持续的信息技术支持，包括系统维护、数据备份、安全保障等，确保信息系统的稳定运行。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信息技术支持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信息技术应用与支持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https://d.book118.com/005303144010011104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2024-09-13T16:47:15.962</cp:lastPrinted>
  <dcterms:created xsi:type="dcterms:W3CDTF">2024-09-13T08:47:15Z</dcterms:created>
  <dcterms:modified xsi:type="dcterms:W3CDTF">2024-09-13T08:47:18Z</dcterms:modified>
</cp:coreProperties>
</file>