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893B3B-2C2B-4D80-93DD-B6A66618D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46B7E-A506-4AE6-BBBB-4FF0735DC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1BA2D-1AA8-4EFC-9F78-2C6498322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4F287-AE17-4872-B2B7-3F5E4EC21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5E39AD-C093-4ADB-9104-DE4ED9B25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1BBAD0-F900-4AD2-9CA8-7D6A446A0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265CDD-C60B-47B0-9D78-DE94C60B7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30B77E-6BF8-4AA6-BD19-8675C29A6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E9F0A1-32E1-4289-9CEF-2A7E3205B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8C41E-29FA-43EC-87B2-8BFFF4CE6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34E35-8865-424D-BFEA-E051753E7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30401021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磁共振成像在女性生殖系统疾病中的应用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磁共振成像技术简介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女性生殖系统疾病概述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磁共振成像在子宫肌瘤诊断中应用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磁共振成像在子宫内膜异位症诊断中应用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磁共振成像在卵巢肿瘤诊断中应用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磁共振成像技术发展趋势与前景展望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磁共振成像技术简介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磁共振成像原理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磁共振现象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利用原子核在磁场中的共振现象，获取物体内部的结构和信息。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信号采集与处理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通过射频脉冲激发原子核，采集共振信号并进行空间编码、图像重建等处理。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权重像与序列选择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根据不同的成像参数和序列选择，可获得T1加权像、T2加权像等多种图像，以突出显示不同组织结构和病变。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包括超导型、永磁型和电磁型等不同类型的磁共振扫描仪，以及配套的线圈、梯度系统等。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患者需去除金属物品，平躺在扫描床上，根据检查部位和目的选择合适的线圈和扫描序列进行扫描。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常用的扫描序列包括自旋回波序列、梯度回波序列、反转恢复序列等，参数包括重复时间、回波时间、翻转角等。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扫描序列与参数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磁共振设备与检查方法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无辐射损伤，可多平面成像，软组织分辨率高，对病变检出敏感且定位准确。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检查时间较长，对运动伪影敏感，金属物品和磁性物质可产生干扰，部分患者可能因幽闭恐惧症等原因无法配合检查。此外，磁共振成像在显示钙化、气体等方面存在不足。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磁共振成像优势与局限性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女性生殖系统疾病概述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外阴及阴道疾病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卵巢及输卵管疾病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常见女性生殖系统疾病类型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6744" b="1674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0268" r="2026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包括外阴炎、阴道炎等，常表现为外阴瘙痒、红肿、阴道分泌物异常等。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如宫颈炎、宫颈息肉、宫颈癌等，可能出现宫颈接触性出血、白带增多等症状。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包括子宫肌瘤、子宫内膜炎、子宫内膜异位症等，常导致月经异常、下腹痛等。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如卵巢囊肿、输卵管炎、输卵管堵塞等，可能影响生育功能并导致下腹部不适。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581" r="105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女性生殖系统疾病的症状多样，包括月经异常、白带异常、下腹痛、不孕等。具体症状因疾病类型而异。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医生通过询问病史、体格检查、实验室检查（如白带常规、宫颈刮片等）及影像学检查（如超声、磁共振成像等）来综合判断。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根据疾病类型和严重程度，治疗方法包括药物治疗（如抗生素、激素等）、物理治疗（如激光、微波等）和手术治疗。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预后因疾病类型、治疗方法及个体差异而异。医生会根据患者的具体情况制定随访计划，评估治疗效果和预后情况。同时，患者也需密切关注自身症状变化，及时就医咨询。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预后评估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治疗方法及预后评估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磁共振成像在子宫肌瘤诊断中应用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子宫肌瘤是女性生殖器官中最常见的良性肿瘤，由平滑肌及结缔组织组成。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临床表现与肌瘤的大小、生长部位、生长速度及有无变性有关，常见症状有经量增多、经期延长、下腹包块、白带增多等。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子宫肌瘤可影响妊娠及分娩，其病因可能与女性激素相关。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子宫肌瘤概述及临床表现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磁共振成像（MRI）是一种无创的影像学检查方法，具有软组织分辨率高、多参数成像等特点。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在子宫肌瘤的诊断中，MRI通常采用平扫和增强扫描相结合的方式，以更好地显示肌瘤的位置、大小及与周围组织的关系。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检查技巧包括选择合适的线圈、优化扫描序列和参数、注意患者体位和呼吸配合等。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磁共振成像检查方法及技巧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https://d.book118.com/005304010212011104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2024-09-14T09:33:46.452</cp:lastPrinted>
  <dcterms:created xsi:type="dcterms:W3CDTF">2024-09-14T01:33:46Z</dcterms:created>
  <dcterms:modified xsi:type="dcterms:W3CDTF">2024-09-14T01:33:48Z</dcterms:modified>
</cp:coreProperties>
</file>