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731BC-B06F-4940-ADAB-0AE402803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AEA70-8854-4163-94C7-6BC6F97A1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A170E-EB08-4EC4-AAD7-EDA94D6C8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9AD6D-EE01-4AE8-A972-7E6E2065A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DF28A3-E0E3-489F-AE16-6802982AF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193CAC-04CA-425A-833A-9F928731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950B2-D5D9-4208-A820-E497086DC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91728-0CCC-4FB7-9704-305C5DF30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3A907-8CD3-40DB-A3EE-6B8919E10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669DC-876C-4F58-9A13-89493D467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FA997-60B8-4209-88DE-AAC5ECB96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10111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竞聘客服主任演讲稿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对客服主任职位的理解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竞聘成功后的工作计划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对公司未来的展望与建议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年龄：30岁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学历：本科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专业：市场营销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某公司客服专员，负责客户咨询、投诉处理及售后服务工作。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某公司销售助理，协助销售团队完成销售任务。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2013-2015年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2015年至今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具备丰富的客户服务经验，能够迅速解决客户问题，提高客户满意度。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熟悉客服团队管理，能够有效协调团队成员，提高整体工作效率。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对客服工作充满热情，愿意为公司创造更大的价值。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对客服主任职位的理解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制定客户服务标准和流程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根据公司的业务需求和客户期望，制定合理的客户服务标准和流程，确保客户满意度。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负责客服团队的日常管理和培训，提升团队整体服务水平，确保团队高效运转。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与客户保持良好关系，及时处理客户问题和投诉，收集客户反馈，优化客户服务。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作为客服主任，需要具备良好的沟通协调能力，能够妥善处理客户和团队之间的各种问题。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50" r="208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" b="1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抗压能力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带领团队开展工作，指导和评估团队成员的工作表现，确保团队目标的实现。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客服工作具有较大的压力，客服主任需具备较强的抗压能力，保持冷静和高效应对各种情况。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我拥有多年的客服经验，熟悉各种客服场景和客户需求，能够迅速应对各种问题。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丰富的客服经验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我注重团队合作，擅长与团队成员沟通和协调，能够促进团队凝聚力和工作效率。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我始终保持学习的态度，不断学习和掌握新的知识和技能，以适应客服工作的变化和挑战。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竞聘成功后的工作计划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https://d.book118.com/005310111321011121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2024-09-25T03:02:54.149</cp:lastPrinted>
  <dcterms:created xsi:type="dcterms:W3CDTF">2024-09-24T19:02:54Z</dcterms:created>
  <dcterms:modified xsi:type="dcterms:W3CDTF">2024-09-24T19:02:56Z</dcterms:modified>
</cp:coreProperties>
</file>