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4BDC3-C849-497E-BFFF-E2539503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BCEF4-5195-41C6-956C-57AF1D2F9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669D4-A61A-491E-B9FF-31089637B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01368-2818-4A98-ABB1-31F04716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AC996-7B1B-416A-8BAB-38540809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A3A77-52C8-4785-B768-27214711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6A0E4-2445-497C-B973-116E2E18A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16D4F-581A-4A4C-B2D5-71BEE2DC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F77EF-5696-49EC-96A7-875471ED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CD879-6315-49BC-8FA5-C9404214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6FEC1-C89E-4433-A11B-5B869C088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102040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某汽车阳光置换指导手册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汽车置换基础知识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某汽车品牌置换服务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汽车置换中的注意事项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常见问题和解答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提高汽车品牌形象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通过提供专业的置换服务，提升汽车品牌在消费者心中的形象和口碑。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推动汽车行业的发展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阳光置换服务的推广，有助于推动汽车行业的技术进步和服务水平的提升。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促进汽车消费市场的活跃度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通过提供阳光置换服务，鼓励消费者将旧车置换为新车，从而促进汽车消费市场的繁荣。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50" r="1265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本手册旨在指导消费者完成汽车阳光置换的流程，包括了解置换政策、选择合适的车型、完成置换手续等。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本手册适用于拥有旧车并希望通过阳光置换服务购买新车的消费者。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手册的使用方法和适用范围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汽车置换基础知识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汽车置换是指消费者在购买新车时，将旧车以一定价格卖给经销商或第三方平台，并选择购买新车或租赁新车的行为。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消费者选择意向车型→评估旧车→签订置换协议→办理手续→交付新车。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汽车置换的定义和流程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汽车置换市场现状和趋势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随着汽车市场的竞争加剧和消费者需求的多样化，汽车置换市场逐渐成为主流。越来越多的消费者选择通过置换方式更新自己的座驾。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未来，随着新能源汽车的普及和智能化技术的不断发展，汽车置换市场将呈现更加多元化和智能化的趋势。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方便快捷，一站式服务；旧车处理有保障；可享受优惠政策和置换补贴；有助于促进环保和节能减排。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价格可能低于市场价；可能存在信息不对称和欺诈风险；需要承担一定的手续费用和时间成本。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汽车置换的优缺点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某汽车品牌置换服务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解读某汽车品牌置换政策的具体内容，包括适用范围、置换条件、置换价格、优惠措施等。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分析该政策的优点和特色，如价格合理、服务周到、流程简便等。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提醒消费者在置换过程中需要注意的事项，如车辆状况、手续齐全等。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某汽车品牌置换政策解读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新车交付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完成置换后，向消费者交付新车，并协助办理新车上牌等手续。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手续办理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指导消费者办理相关手续，如签订合同、提交资料等。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根据车辆状况和市场行情，给出合理的报价。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介绍如何预约置换服务，包括电话预约、在线预约等途径。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说明专业人员对旧车进行全面检测的过程，包括外观、内饰、性能等方面的检测。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某汽车品牌置换服务流程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06" r="1450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强调某汽车品牌拥有专业的置换服务团队，具备丰富的行业经验和技能。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强调某汽车品牌提供的优质服务，如免费洗车、免费检测、免费道路救援等。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强调某汽车品牌的信誉和口碑，保证消费者的权益和利益。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展示一些消费者的评价和反馈，以证明某汽车品牌置换服务的优势和特色。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某汽车品牌置换服务优势和特色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https://d.book118.com/005310204002011114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2024-09-20T22:45:41.461</cp:lastPrinted>
  <dcterms:created xsi:type="dcterms:W3CDTF">2024-09-20T14:45:41Z</dcterms:created>
  <dcterms:modified xsi:type="dcterms:W3CDTF">2024-09-20T14:45:43Z</dcterms:modified>
</cp:coreProperties>
</file>