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82DBA3-7EE8-4E42-A44D-EEA8B2D51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1CFDA-8699-46A3-B82E-CF2D569E7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8B41DB-F321-4584-9E93-85FD5AC01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C092A8-1724-4D2F-90A5-515C178071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83229E-5019-4B5E-9B7C-C912788378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D4AA9-B70D-45AC-89EB-3A6779C302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1EF79E-5B15-42E7-AF55-48260B8A37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B214F7-3D83-488F-9CC1-E72E874F4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CBEA30-01EF-4E17-8520-F62EB864CF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C0D66-EBDB-4AC5-B88B-6ED440FB7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351FC-3729-41E6-B37B-9AB167FC1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10300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合同法的环境可持续和环境合同</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环境合同的定义与类型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合同法对环境合同的规范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环境合同的实践与案例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环境合同与环境保护法的关系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环境合同的未来发展与展望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094" r="24094"/>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探讨合同法在促进环境可持续方面的作用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随着环境问题的日益严重，需要探讨如何利用合同法来推动环境可持续的发展。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分析环境合同的特点和优势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环境合同作为一种新型合同类型，具有其独特的特点和优势，对于促进环境保护和可持续发展具有重要意义。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合同法对环境可持续的保障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合同法可以通过规定合同双方的权利和义务，对环境资源进行合理配置和保护，从而保障环境的可持续性。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合同法对环境合同的规范和引导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环境合同作为一种特殊类型的合同，需要受到合同法的规范和引导，以确保其合法性和有效性，进而推动环境可持续的发展。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56" r="25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合同法与环境可持续的关系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环境合同的定义与类型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0" r="318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环境合同的概念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环境合同可以涉及多个领域，如污染治理、资源节约、生态保护等，是环境法领域中的一种重要法律工具。</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环境合同是指为了保护环境、促进可持续发展而订立的合同，旨在明确各方在环境保护方面的权利和义务。</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由排污企业与治理企业签订，约定治理企业为排污企业提供污染治理服务，确保污染物达标排放。</a:t>
            </a:r>
          </a:p>
        </p:txBody>
      </p:sp>
      <p:pic>
        <p:nvPicPr>
          <p:cNvPr id="6" name="Picture 6"/>
          <p:cNvPicPr>
            <a:picLocks noChangeAspect="1"/>
          </p:cNvPicPr>
          <p:nvPr/>
        </p:nvPicPr>
        <p:blipFill>
          <a:blip r:embed="rId2"/>
          <a:srcRect l="12958" r="12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污染治理合同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由资源消耗企业与供应企业签订，约定供应企业为消耗企业提供节能、节水等资源节约方案，降低资源消耗。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资源节约合同</a:t>
            </a:r>
          </a:p>
        </p:txBody>
      </p:sp>
      <p:pic>
        <p:nvPicPr>
          <p:cNvPr id="10" name="Picture 10"/>
          <p:cNvPicPr>
            <a:picLocks noChangeAspect="1"/>
          </p:cNvPicPr>
          <p:nvPr/>
        </p:nvPicPr>
        <p:blipFill>
          <a:blip r:embed="rId3"/>
          <a:srcRect l="6167" r="6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8000" b="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由政府与生态保护组织或企业签订，约定保护组织或企业在特定区域内开展生态保护活动，维护生态平衡。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生态保护合同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环境合同的类型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811" r="1481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环境合同的订立和执行旨在保护环境、促进可持续发展，具有显著的公益性。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公益性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环境合同的履行往往涉及专业的环保技术和知识，要求各方具备一定的技术能力和经验。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由于环境保护是一个长期的过程，环境合同往往具有较长的履行期限，需要各方持续投入和关注。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长期性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环境合同的履行情况通常受到政府和相关监管机构的监督和检查，以确保合同的有效执行和环境保护目标的实现。</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环境合同的特点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合同法对环境合同的规范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自愿原则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平等原则</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合同当事人的法律地位平等，一方不得将自己的意志强加给另一方。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公平原则</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当事人应当遵循公平原则确定各方的权利和义务。</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守法与公序良俗原则</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当事人订立、履行合同，应当遵守法律、行政法规，尊重社会公德，不得扰乱社会经济秩序，损害社会公共利益。</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诚信原则</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当事人行使权利、履行义务应当遵循诚实信用原则。</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417" r="16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环境合同是当事人之间就环境资源的开发、利用、保护、改善等事项达成的协议。订立环境合同应当遵守法律、行政法规的规定，不得损害社会公共利益和他人合法权益。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环境合同的订立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当事人应当按照约定全面履行自己的义务。当事人应当遵循诚信原则，根据合同的性质、目的和交易习惯履行通知、协助、保密等义务。当事人在履行合同过程中，应当避免浪费资源、污染环境和破坏生态。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环境合同的履行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环境合同的订立与履行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环境合同的变更：环境合同订立后，当事人协商一致，可以变更合同。法律、行政法规规定变更合同应当办理批准、登记等手续的，依照其规定。</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环境合同的解除：当事人协商一致，可以解除合同。当事人可以约定一方解除合同的事由。解除合同的事由发生时，解除权人可以解除合同。有下列情形之一的，当事人可以解除合同：（一）因不可抗力致使不能实现合同目的；（二）在履行期限届满前，当事人一方明确表示或者以自己的行为表明不履行主要债务；（三）当事人一方迟延履行主要债务，经催告后在合理期限内仍未履行；（四）当事人一方迟延履行债务或者有其他违约行为致使不能实现合同目的；（五）法律规定的其他情形。</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环境合同的变更与解除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https://d.book118.com/005310300333011110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2024-09-16T11:08:10.471</cp:lastPrinted>
  <dcterms:created xsi:type="dcterms:W3CDTF">2024-09-16T03:08:10Z</dcterms:created>
  <dcterms:modified xsi:type="dcterms:W3CDTF">2024-09-16T03:08:12Z</dcterms:modified>
</cp:coreProperties>
</file>