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4363C-7830-4C39-97CA-7C29F893E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223D1-B2E7-4A60-89F0-BD26E1F34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B0F23-003B-454A-B4A9-004EFB125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5CE80-F5ED-4640-832D-BC4CFC73F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65B4A9-7DF6-430D-B4BC-E59A6DDA1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0E47B-D6B5-402A-857C-0A3C19308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EE6C9-5048-4544-BB4E-547C4E125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9D839-E884-436C-A04B-3C9590DE8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1B883-BDF2-46E4-BF20-AC5AD464B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FB67F-33FA-4DA8-88C7-C19528A3C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DE366-B2DF-4EDC-A9DE-6C44E836C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10333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护患纠纷的防范课件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护患纠纷概述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护士在护患纠纷中的角色与责任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护患纠纷的防范措施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护患纠纷的处理与应对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护患纠纷概述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定义解释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护患纠纷通常涉及到患者对医护人员的服务态度、护理质量、医疗效果等方面的不满意，导致患者或其家属提出投诉或索赔等要求。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护患纠纷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是指发生在医疗机构中，患者与医护人员之间因为医疗护理行为产生的权益冲突和纠纷。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护患纠纷的定义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医护人员态度冷漠、语气生硬或缺乏耐心，导致患者及家属不满。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护理失误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医护人员在执行护理操作时出现错误，如给药错误、输液反应等，引发患者及家属的不信任。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医护人员与患者及家属在沟通时缺乏耐心、解释不清晰，导致信息传递受阻。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医疗效果不满意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患者对治疗效果期望过高，实际效果与期望存在差距，导致患者及家属的不满。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护患纠纷的常见原因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护患纠纷可能导致医院声誉受损，影响患者就诊意愿，降低医院的社会认可度。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损害医院形象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增加医疗成本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影响医护人员工作积极性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破坏医患关系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护患纠纷可能导致医院需要投入更多资源用于纠纷处理和赔偿，增加医疗成本。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护患纠纷可能影响医护人员的工作情绪和积极性，导致工作效率降低。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护患纠纷可能导致医患关系紧张甚至恶化，影响医疗行业的和谐发展。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护患纠纷的后果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护士在护患纠纷中的角色与责任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194" b="3519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熟练掌握护理操作技能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护士应具备扎实的护理操作技能，确保在执行护理工作时能够准确、熟练地完成各项操作，减少因操作不当引发的纠纷。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护士应保持学习的态度，及时了解和学习最新的护理知识和技术，提高护理质量，满足患者的需求。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培养良好的职业素养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护士应具备良好的职业素养，包括高度的责任心、严谨的工作态度、良好的团队协作精神等，树立良好的职业形象。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提高护理技能与素质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11" b="331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学习有效沟通技巧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护士应学习有效的沟通技巧，包括倾听、表达、非语言沟通等，以便更好地与患者及其家属进行交流。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关注患者感受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护士在沟通时应关注患者的感受，尊重患者的意见和需求，及时回应患者的关切和疑虑。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建立良好的护患关系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通过有效的沟通，护士可以建立良好的护患关系，增强患者对护士的信任和满意度，减少纠纷的发生。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护士应了解患者的权利，包括隐私权、知情权、选择权等，并在护理工作中尊重和保护患者的权利。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了解患者权利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护士应关注患者的安全，采取必要的措施预防患者意外事件的发生，确保患者在医院接受治疗期间的安全。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当患者对护理工作提出投诉时，护士应认真倾听、积极处理，并采取措施改进护理工作，提高患者满意度。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及时处理患者投诉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尊重患者权益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https://d.book118.com/005310333322011121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2024-09-25T03:27:22.381</cp:lastPrinted>
  <dcterms:created xsi:type="dcterms:W3CDTF">2024-09-24T19:27:22Z</dcterms:created>
  <dcterms:modified xsi:type="dcterms:W3CDTF">2024-09-24T19:27:24Z</dcterms:modified>
</cp:coreProperties>
</file>