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20227-2D4D-4F68-89E4-F273F434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E238B-8523-44F4-A3AD-C0A939B3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DAD0E-B313-4BE8-B555-B36BE989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13489-2600-4F05-8B59-AB7515F9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5A6E2-1043-49ED-BA67-E0461CBBA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B620C-E951-4FC0-B68B-605E345A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5C994-178F-4027-A8BC-4D5255F6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0078D-DCAA-4CCC-BFB8-9E769700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72428-9E75-47DE-AE43-96CDC067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BFAF8-1A4E-4543-B575-48542958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E5371-46D5-479D-A7A0-0B91D2FA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033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旅游行业2024年制度旅游企业文化建设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制度旅游企业文化建设的重要性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制度旅游企业文化建设的目标与原则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制度旅游企业文化建设的实施路径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制度旅游企业文化建设的保障措施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通过加强旅游企业文化建设，提升旅游行业的服务质量和竞争力，推动行业向更高水平发展。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推动旅游行业高质量发展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随着旅游消费者需求日益多样化和个性化，需要建设更具吸引力的旅游企业文化，以满足市场需求。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适应旅游市场新需求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优秀的企业文化是企业核心竞争力的重要组成部分，通过建设旅游企业文化，可提升旅游企业的品牌形象和市场竞争力。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提升旅游企业核心竞争力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旅游企业文化建设现状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分析当前旅游企业文化建设的整体情况，包括企业文化理念、制度建设、员工行为等方面的现状。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探讨旅游企业文化建设中存在的问题和挑战，如企业文化理念不清晰、制度执行不力、员工行为不规范等。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提出旅游企业文化建设的目标和具体措施，包括明确企业文化理念、完善制度建设、加强员工培训和激励机制等方面的内容。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旅游行业结构日益多元化，包括旅行社、酒店、景区、航空等多个子行业，形成了完整的旅游产业链。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旅游行业具有季节性、地域性和文化性等特点，不同国家和地区的旅游资源、文化传统和旅游政策存在较大差异。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随着全球经济的复苏和消费者信心的提升，旅游行业规模持续扩大，旅游人次和旅游收入均保持稳步增长。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国际旅游组织、各国政府及旅游企业之间的合作日益密切，共同推动旅游业的全球化发展。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各国政府普遍重视旅游业的发展，纷纷出台相关政策措施，如加大投资力度、优化旅游环境、提高旅游服务质量等，以促进旅游业的可持续发展。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旅游行业法规不断完善，涉及旅游合同、旅游安全、消费者权益保护等方面的法规逐步健全，为旅游市场的健康有序发展提供了有力保障。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品牌成为旅游企业竞争的重要因素，知名品牌在市场份额、客户信任度等方面具有明显优势。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面对激烈的市场竞争，旅游企业纷纷寻求创新发展，如开发个性化旅游产品、拓展线上销售渠道、提升服务质量等。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旅游市场竞争激烈，旅行社、酒店、景区等旅游企业数量众多，市场集中度逐渐提高。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随着互联网技术的不断发展，智慧旅游将成为未来旅游业的重要趋势，包括智能导游、在线预订、虚拟现实体验等。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环保意识的提高使得绿色旅游成为未来发展的重要方向，包括生态旅游、乡村旅游等。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文化旅游融合将成为旅游业发展的新亮点，通过挖掘和展示不同地区的文化特色和历史底蕴，吸引游客体验不同的文化魅力。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制度旅游企业文化建设的重要性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3696" b="136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制度旅游企业文化鼓励员工积极创新，推动企业不断适应市场变化，实现可持续发展。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强化员工认同感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通过制度旅游企业文化建设，增强员工对企业的认同感和归属感，提高员工的工作积极性和效率。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制度旅游企业文化能够规范员工的服务行为，提高服务质量和客户满意度，从而增强企业的市场竞争力。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通过制度旅游企业文化建设，展示企业的独特文化魅力和品牌形象，吸引更多游客和合作伙伴。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展示企业文化特色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积极履行社会责任，关注环保、公益等事业，提升企业的社会声誉和形象。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增强社会认可度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良好的企业形象有助于口碑传播，吸引更多潜在游客，提高企业的知名度和美誉度。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制度旅游企业文化关注员工成长与发展，提供培训、晋升等机会，激发员工的潜力和创造力。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鼓励企业不断推陈出新，开发符合市场需求的旅游产品，提高企业的市场竞争力。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实现经济效益与社会效益双赢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制度旅游企业文化注重经济效益与社会效益的平衡发展，实现企业与社会的和谐共生。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https://d.book118.com/005310334321011042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2024-09-04T08:21:07.826</cp:lastPrinted>
  <dcterms:created xsi:type="dcterms:W3CDTF">2024-09-04T00:21:07Z</dcterms:created>
  <dcterms:modified xsi:type="dcterms:W3CDTF">2024-09-04T00:21:09Z</dcterms:modified>
</cp:coreProperties>
</file>