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AA55B-BBEC-4EFE-9CE4-68D730B9F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0F6B2-713D-407D-AB6A-DCAE1FDB5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A1CC5F-5AC0-42BD-A67E-95FCF207D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149C07-FD7B-41DE-BDE1-F5858E5B6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30FC62-29E2-49DB-8676-33678551A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C12D07-1264-44BB-88C6-EC5B86992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4D81DA-6466-470E-AD07-EEFB33525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4A5BBE-DDB8-49F4-908B-1876EF5CB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A60764-2109-4D65-BC2A-3F0AEEE2A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8995E-CFAA-45AE-BBE4-A30AFF11B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4385D-6974-44E6-9E10-9A5E860A6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31204020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危险源识别与风险评价初探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危险源识别与风险评价关系探讨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提高危险源识别和风险评价水平对策建议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危险源定义及分类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危险源是指可能导致人员伤亡、财产损失、环境污染等不良后果的根源或状态。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根据危险性质不同，危险源可分为物理性、化学性、生物性、心理性、行为性和其他类等。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通过现场观察、询问交流、查阅有关记录、获取外部信息等方式识别危险源。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确定识别范围、划分识别单元、实施危险源辨识、汇总分析辨识结果。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识别步骤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应全面考虑各种危险源，包括潜在的、明显的以及可能产生的次生危险。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对危险源的描述应准确，避免模糊或歧义。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危险源识别应定期进行，以及时发现和更新潜在的危险源。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鼓励全员参与危险源识别，提高识别的准确性和效率。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识别过程中注意事项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风险评价是对潜在危险源进行识别、分析和评估的过程，以确定其可能带来的风险程度和影响范围。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通过风险评价，可以为企业或组织提供决策支持，帮助制定合理的安全措施和管理策略，降低事故发生的概率和损失。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风险评价概念及意义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综合评价方法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将定性和定量方法相结合，综合考虑多种因素进行评估，如模糊综合评价、灰色关联分析等。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定性评价方法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基于专家经验、历史数据等主观信息进行评估，如安全检查表、预先危险性分析等。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定量评价方法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运用数学模型、统计分析等客观数据进行评估，如故障树分析、事件树分析等。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风险评价方法与模型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风险较低，不会造成严重影响或损失，可以采取常规措施进行管理。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828" r="2382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较大风险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25" r="135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重大风险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风险较高，可能会造成一定影响或损失，需要采取针对性措施进行防范和控制。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风险很高，可能会造成严重影响或损失，需要立即采取紧急措施进行应对和处理。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危险源识别实践案例分析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化工企业危险源识别案例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原料与产品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化工企业涉及大量易燃、易爆、有毒有害的原料和产品，这些物质在生产、储存、运输等环节中可能引发火灾、爆炸、中毒等事故。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生产工艺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复杂的生产工艺流程中可能涉及高温、高压、真空等极端条件，操作不当或设备故障可能导致严重事故。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设备与设施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化工生产中使用的反应釜、压力容器、管道等设备在长期运行过程中可能因腐蚀、疲劳等原因导致泄漏，进而引发事故。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物体打击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施工现场物料堆放不规范、临边洞口防护缺失等因素可能导致物体打击事故。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高处坠落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建筑施工现场存在大量高处作业，如脚手架搭设、模板安装等，安全防护措施不到位或作业人员违章操作可能导致高处坠落事故。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机械伤害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建筑施工中使用大量机械设备，如塔吊、施工电梯等，设备维护保养不到位或操作人员无证上岗可能引发机械伤害事故。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833" r="16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625" r="17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建筑施工企业危险源识别案例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长距离运输、复杂路况和恶劣天气等因素可能导致道路交通事故，涉及人员伤亡和财产损失。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道路交通事故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列车脱轨、相撞等事故可能对乘客和货物造成严重损害，同时影响铁路交通正常运行。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铁路运输事故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飞机失事、紧急迫降等情况在航空运输中虽然相对较少，但一旦发生往往造成重大人员伤亡和财产损失。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航空运输事故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交通运输行业危险源识别案例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https://d.book118.com/005312040200011042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2024-09-03T18:16:37.470</cp:lastPrinted>
  <dcterms:created xsi:type="dcterms:W3CDTF">2024-09-03T10:16:37Z</dcterms:created>
  <dcterms:modified xsi:type="dcterms:W3CDTF">2024-09-03T10:16:39Z</dcterms:modified>
</cp:coreProperties>
</file>