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1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tags" Target="tags/tag18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smtClean="0"/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/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6.xml" /><Relationship Id="rId11" Type="http://schemas.openxmlformats.org/officeDocument/2006/relationships/tags" Target="../tags/tag7.xml" /><Relationship Id="rId12" Type="http://schemas.openxmlformats.org/officeDocument/2006/relationships/tags" Target="../tags/tag8.xml" /><Relationship Id="rId13" Type="http://schemas.openxmlformats.org/officeDocument/2006/relationships/image" Target="../media/image5.png" /><Relationship Id="rId14" Type="http://schemas.openxmlformats.org/officeDocument/2006/relationships/tags" Target="../tags/tag9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image" Target="../media/image2.png" /><Relationship Id="rId4" Type="http://schemas.openxmlformats.org/officeDocument/2006/relationships/tags" Target="../tags/tag2.xml" /><Relationship Id="rId5" Type="http://schemas.openxmlformats.org/officeDocument/2006/relationships/image" Target="../media/image3.png" /><Relationship Id="rId6" Type="http://schemas.openxmlformats.org/officeDocument/2006/relationships/tags" Target="../tags/tag3.xml" /><Relationship Id="rId7" Type="http://schemas.openxmlformats.org/officeDocument/2006/relationships/image" Target="../media/image4.png" /><Relationship Id="rId8" Type="http://schemas.openxmlformats.org/officeDocument/2006/relationships/tags" Target="../tags/tag4.xml" /><Relationship Id="rId9" Type="http://schemas.openxmlformats.org/officeDocument/2006/relationships/tags" Target="../tags/tag5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.xml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png" /><Relationship Id="rId10" Type="http://schemas.openxmlformats.org/officeDocument/2006/relationships/tags" Target="../tags/tag21.xml" /><Relationship Id="rId11" Type="http://schemas.openxmlformats.org/officeDocument/2006/relationships/image" Target="../media/image5.png" /><Relationship Id="rId12" Type="http://schemas.openxmlformats.org/officeDocument/2006/relationships/tags" Target="../tags/tag22.xml" /><Relationship Id="rId13" Type="http://schemas.openxmlformats.org/officeDocument/2006/relationships/image" Target="../media/image4.png" /><Relationship Id="rId14" Type="http://schemas.openxmlformats.org/officeDocument/2006/relationships/tags" Target="../tags/tag23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15.xml" /><Relationship Id="rId3" Type="http://schemas.openxmlformats.org/officeDocument/2006/relationships/image" Target="../media/image7.png" /><Relationship Id="rId4" Type="http://schemas.openxmlformats.org/officeDocument/2006/relationships/tags" Target="../tags/tag16.xml" /><Relationship Id="rId5" Type="http://schemas.openxmlformats.org/officeDocument/2006/relationships/image" Target="../media/image8.png" /><Relationship Id="rId6" Type="http://schemas.openxmlformats.org/officeDocument/2006/relationships/tags" Target="../tags/tag17.xml" /><Relationship Id="rId7" Type="http://schemas.openxmlformats.org/officeDocument/2006/relationships/tags" Target="../tags/tag18.xml" /><Relationship Id="rId8" Type="http://schemas.openxmlformats.org/officeDocument/2006/relationships/tags" Target="../tags/tag19.xml" /><Relationship Id="rId9" Type="http://schemas.openxmlformats.org/officeDocument/2006/relationships/tags" Target="../tags/tag20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9.png" /><Relationship Id="rId10" Type="http://schemas.openxmlformats.org/officeDocument/2006/relationships/tags" Target="../tags/tag29.xml" /><Relationship Id="rId11" Type="http://schemas.openxmlformats.org/officeDocument/2006/relationships/image" Target="../media/image5.png" /><Relationship Id="rId12" Type="http://schemas.openxmlformats.org/officeDocument/2006/relationships/tags" Target="../tags/tag30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4.xml" /><Relationship Id="rId3" Type="http://schemas.openxmlformats.org/officeDocument/2006/relationships/image" Target="../media/image10.png" /><Relationship Id="rId4" Type="http://schemas.openxmlformats.org/officeDocument/2006/relationships/tags" Target="../tags/tag25.xml" /><Relationship Id="rId5" Type="http://schemas.openxmlformats.org/officeDocument/2006/relationships/image" Target="../media/image11.png" /><Relationship Id="rId6" Type="http://schemas.openxmlformats.org/officeDocument/2006/relationships/tags" Target="../tags/tag26.xml" /><Relationship Id="rId7" Type="http://schemas.openxmlformats.org/officeDocument/2006/relationships/tags" Target="../tags/tag27.xml" /><Relationship Id="rId8" Type="http://schemas.openxmlformats.org/officeDocument/2006/relationships/tags" Target="../tags/tag28.xml" /><Relationship Id="rId9" Type="http://schemas.openxmlformats.org/officeDocument/2006/relationships/image" Target="../media/image4.png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.xml" /><Relationship Id="rId2" Type="http://schemas.openxmlformats.org/officeDocument/2006/relationships/tags" Target="../tags/tag32.xml" /><Relationship Id="rId3" Type="http://schemas.openxmlformats.org/officeDocument/2006/relationships/tags" Target="../tags/tag33.xml" /><Relationship Id="rId4" Type="http://schemas.openxmlformats.org/officeDocument/2006/relationships/tags" Target="../tags/tag34.xml" /><Relationship Id="rId5" Type="http://schemas.openxmlformats.org/officeDocument/2006/relationships/tags" Target="../tags/tag35.xml" /><Relationship Id="rId6" Type="http://schemas.openxmlformats.org/officeDocument/2006/relationships/tags" Target="../tags/tag36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tags" Target="../tags/tag43.xml" /><Relationship Id="rId8" Type="http://schemas.openxmlformats.org/officeDocument/2006/relationships/tags" Target="../tags/tag44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5.xml" /><Relationship Id="rId2" Type="http://schemas.openxmlformats.org/officeDocument/2006/relationships/tags" Target="../tags/tag46.xml" /><Relationship Id="rId3" Type="http://schemas.openxmlformats.org/officeDocument/2006/relationships/tags" Target="../tags/tag47.xml" /><Relationship Id="rId4" Type="http://schemas.openxmlformats.org/officeDocument/2006/relationships/tags" Target="../tags/tag48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9.xml" /><Relationship Id="rId2" Type="http://schemas.openxmlformats.org/officeDocument/2006/relationships/tags" Target="../tags/tag50.xml" /><Relationship Id="rId3" Type="http://schemas.openxmlformats.org/officeDocument/2006/relationships/tags" Target="../tags/tag51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6.xml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tags" Target="../tags/tag60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2.png" /><Relationship Id="rId10" Type="http://schemas.openxmlformats.org/officeDocument/2006/relationships/image" Target="../media/image4.png" /><Relationship Id="rId11" Type="http://schemas.openxmlformats.org/officeDocument/2006/relationships/tags" Target="../tags/tag67.xml" /><Relationship Id="rId12" Type="http://schemas.openxmlformats.org/officeDocument/2006/relationships/image" Target="../media/image5.png" /><Relationship Id="rId13" Type="http://schemas.openxmlformats.org/officeDocument/2006/relationships/tags" Target="../tags/tag68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61.xml" /><Relationship Id="rId3" Type="http://schemas.openxmlformats.org/officeDocument/2006/relationships/image" Target="../media/image13.png" /><Relationship Id="rId4" Type="http://schemas.openxmlformats.org/officeDocument/2006/relationships/tags" Target="../tags/tag62.xml" /><Relationship Id="rId5" Type="http://schemas.openxmlformats.org/officeDocument/2006/relationships/image" Target="../media/image14.png" /><Relationship Id="rId6" Type="http://schemas.openxmlformats.org/officeDocument/2006/relationships/tags" Target="../tags/tag63.xml" /><Relationship Id="rId7" Type="http://schemas.openxmlformats.org/officeDocument/2006/relationships/tags" Target="../tags/tag64.xml" /><Relationship Id="rId8" Type="http://schemas.openxmlformats.org/officeDocument/2006/relationships/tags" Target="../tags/tag65.xml" /><Relationship Id="rId9" Type="http://schemas.openxmlformats.org/officeDocument/2006/relationships/tags" Target="../tags/tag66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7D7A59-FEC7-4326-90AB-1E52883D32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886BD6-5BD7-4C4C-AD51-8DAD58F174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7D45A5-3DB1-4D56-9893-EDA1A049C3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FAC0C73-0EFB-4094-9922-CC960DA721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C748B1F-EA87-4B32-85F7-3F05C850A0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31DB1E8-B34F-443D-90E9-0AE4C67DD7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39C37BB-2462-409A-BC09-6E74E06DF9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E08B084-2575-45BF-A25A-BDC3E4A042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575E42A-E4AA-445D-91EC-F16F20327C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B01A8D-DC38-4572-9C66-BAA2430DFD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B9D5C4-B6A9-4744-AF1E-DEFD2A5970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1955083"/>
            <a:ext cx="11811000" cy="4912459"/>
          </a:xfrm>
          <a:prstGeom prst="rect">
            <a:avLst/>
          </a:prstGeom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1955083"/>
            <a:ext cx="11811000" cy="4912459"/>
          </a:xfrm>
          <a:prstGeom prst="rect">
            <a:avLst/>
          </a:prstGeom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1964639"/>
            <a:ext cx="11811000" cy="4912459"/>
          </a:xfrm>
          <a:prstGeom prst="rect">
            <a:avLst/>
          </a:prstGeom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0829426" y="528590"/>
            <a:ext cx="509134" cy="128430"/>
          </a:xfrm>
          <a:prstGeom prst="rect">
            <a:avLst/>
          </a:prstGeom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lang="zh-CN" altLang="en-US"/>
              <a:t>单击此处编辑母</a:t>
            </a:r>
            <a:br>
              <a:rPr lang="en-US" altLang="zh-CN"/>
            </a:br>
            <a:r>
              <a:rPr lang="zh-CN" altLang="en-US"/>
              <a:t>版标题样式</a:t>
            </a:r>
            <a:endParaRPr lang="zh-CN" altLang="en-US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marL="0" indent="0" algn="r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pic>
        <p:nvPicPr>
          <p:cNvPr id="2097167" name="@svg_line"/>
          <p:cNvPicPr preferRelativeResize="0"/>
          <p:nvPr userDrawn="1"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2785669"/>
            <a:ext cx="8057133" cy="4068130"/>
          </a:xfrm>
          <a:prstGeom prst="rect">
            <a:avLst/>
          </a:prstGeom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2785669"/>
            <a:ext cx="8057133" cy="4068130"/>
          </a:xfrm>
          <a:prstGeom prst="rect">
            <a:avLst/>
          </a:prstGeom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2785669"/>
            <a:ext cx="8057133" cy="4068130"/>
          </a:xfrm>
          <a:prstGeom prst="rect">
            <a:avLst/>
          </a:prstGeom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pic>
        <p:nvPicPr>
          <p:cNvPr id="2097175" name="@svg_line"/>
          <p:cNvPicPr preferRelativeResize="0"/>
          <p:nvPr userDrawn="1"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822961" y="849815"/>
            <a:ext cx="10584000" cy="18000"/>
          </a:xfrm>
          <a:prstGeom prst="rect">
            <a:avLst/>
          </a:prstGeom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10829426" y="528590"/>
            <a:ext cx="509134" cy="12843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1088390"/>
            <a:ext cx="12192000" cy="5794375"/>
          </a:xfrm>
          <a:prstGeom prst="rect">
            <a:avLst/>
          </a:prstGeom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1088390"/>
            <a:ext cx="12192000" cy="5794375"/>
          </a:xfrm>
          <a:prstGeom prst="rect">
            <a:avLst/>
          </a:prstGeom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1098550"/>
            <a:ext cx="12192000" cy="5794375"/>
          </a:xfrm>
          <a:prstGeom prst="rect">
            <a:avLst/>
          </a:prstGeom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sz="3200" b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marL="0" indent="0" algn="l">
              <a:buNone/>
              <a:defRPr sz="8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0829426" y="500455"/>
            <a:ext cx="509134" cy="128430"/>
          </a:xfrm>
          <a:prstGeom prst="rect">
            <a:avLst/>
          </a:prstGeom>
        </p:spPr>
      </p:pic>
      <p:pic>
        <p:nvPicPr>
          <p:cNvPr id="2097187" name="@svg_line"/>
          <p:cNvPicPr preferRelativeResize="0"/>
          <p:nvPr userDrawn="1"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822961" y="849815"/>
            <a:ext cx="10584000" cy="1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1914943"/>
            <a:ext cx="12192000" cy="4973715"/>
          </a:xfrm>
          <a:prstGeom prst="rect">
            <a:avLst/>
          </a:prstGeom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1914943"/>
            <a:ext cx="12192000" cy="4973715"/>
          </a:xfrm>
          <a:prstGeom prst="rect">
            <a:avLst/>
          </a:prstGeom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1914943"/>
            <a:ext cx="12192000" cy="4973715"/>
          </a:xfrm>
          <a:prstGeom prst="rect">
            <a:avLst/>
          </a:prstGeom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vert="horz" lIns="0" tIns="0" rIns="0" bIns="0" rtlCol="0" anchor="ctr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2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0829426" y="528590"/>
            <a:ext cx="509134" cy="128430"/>
          </a:xfrm>
          <a:prstGeom prst="rect">
            <a:avLst/>
          </a:prstGeom>
        </p:spPr>
      </p:pic>
      <p:pic>
        <p:nvPicPr>
          <p:cNvPr id="2097197" name="@svg_line"/>
          <p:cNvPicPr preferRelativeResize="0"/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15.png" /><Relationship Id="rId13" Type="http://schemas.openxmlformats.org/officeDocument/2006/relationships/tags" Target="../tags/tag69.xml" /><Relationship Id="rId14" Type="http://schemas.openxmlformats.org/officeDocument/2006/relationships/image" Target="../media/image16.png" /><Relationship Id="rId15" Type="http://schemas.openxmlformats.org/officeDocument/2006/relationships/tags" Target="../tags/tag70.xml" /><Relationship Id="rId16" Type="http://schemas.openxmlformats.org/officeDocument/2006/relationships/image" Target="../media/image17.png" /><Relationship Id="rId17" Type="http://schemas.openxmlformats.org/officeDocument/2006/relationships/tags" Target="../tags/tag71.xml" /><Relationship Id="rId18" Type="http://schemas.openxmlformats.org/officeDocument/2006/relationships/tags" Target="../tags/tag72.xml" /><Relationship Id="rId19" Type="http://schemas.openxmlformats.org/officeDocument/2006/relationships/tags" Target="../tags/tag73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74.xml" /><Relationship Id="rId21" Type="http://schemas.openxmlformats.org/officeDocument/2006/relationships/tags" Target="../tags/tag75.xml" /><Relationship Id="rId22" Type="http://schemas.openxmlformats.org/officeDocument/2006/relationships/tags" Target="../tags/tag76.xml" /><Relationship Id="rId23" Type="http://schemas.openxmlformats.org/officeDocument/2006/relationships/tags" Target="../tags/tag77.xml" /><Relationship Id="rId24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5130800" y="3651250"/>
            <a:ext cx="7042785" cy="3206750"/>
          </a:xfrm>
          <a:prstGeom prst="rect">
            <a:avLst/>
          </a:prstGeom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5130800" y="3651250"/>
            <a:ext cx="7042785" cy="3206750"/>
          </a:xfrm>
          <a:prstGeom prst="rect">
            <a:avLst/>
          </a:prstGeom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5149215" y="3651250"/>
            <a:ext cx="7042785" cy="3206750"/>
          </a:xfrm>
          <a:prstGeom prst="rect">
            <a:avLst/>
          </a:prstGeom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1.xml" /><Relationship Id="rId11" Type="http://schemas.openxmlformats.org/officeDocument/2006/relationships/tags" Target="../tags/tag92.xml" /><Relationship Id="rId12" Type="http://schemas.openxmlformats.org/officeDocument/2006/relationships/tags" Target="../tags/tag93.xml" /><Relationship Id="rId13" Type="http://schemas.openxmlformats.org/officeDocument/2006/relationships/tags" Target="../tags/tag94.xml" /><Relationship Id="rId14" Type="http://schemas.openxmlformats.org/officeDocument/2006/relationships/tags" Target="../tags/tag95.xml" /><Relationship Id="rId15" Type="http://schemas.openxmlformats.org/officeDocument/2006/relationships/tags" Target="../tags/tag96.xml" /><Relationship Id="rId16" Type="http://schemas.openxmlformats.org/officeDocument/2006/relationships/tags" Target="../tags/tag97.xml" /><Relationship Id="rId17" Type="http://schemas.openxmlformats.org/officeDocument/2006/relationships/tags" Target="../tags/tag98.xml" /><Relationship Id="rId18" Type="http://schemas.openxmlformats.org/officeDocument/2006/relationships/tags" Target="../tags/tag99.xml" /><Relationship Id="rId19" Type="http://schemas.openxmlformats.org/officeDocument/2006/relationships/tags" Target="../tags/tag100.xml" /><Relationship Id="rId2" Type="http://schemas.openxmlformats.org/officeDocument/2006/relationships/tags" Target="../tags/tag83.xml" /><Relationship Id="rId20" Type="http://schemas.openxmlformats.org/officeDocument/2006/relationships/tags" Target="../tags/tag101.xml" /><Relationship Id="rId21" Type="http://schemas.openxmlformats.org/officeDocument/2006/relationships/tags" Target="../tags/tag102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Relationship Id="rId7" Type="http://schemas.openxmlformats.org/officeDocument/2006/relationships/tags" Target="../tags/tag88.xml" /><Relationship Id="rId8" Type="http://schemas.openxmlformats.org/officeDocument/2006/relationships/tags" Target="../tags/tag89.xml" /><Relationship Id="rId9" Type="http://schemas.openxmlformats.org/officeDocument/2006/relationships/tags" Target="../tags/tag90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3.xml" /><Relationship Id="rId3" Type="http://schemas.openxmlformats.org/officeDocument/2006/relationships/tags" Target="../tags/tag104.xml" /><Relationship Id="rId4" Type="http://schemas.openxmlformats.org/officeDocument/2006/relationships/tags" Target="../tags/tag10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6.xml" /><Relationship Id="rId3" Type="http://schemas.openxmlformats.org/officeDocument/2006/relationships/tags" Target="../tags/tag107.xml" /><Relationship Id="rId4" Type="http://schemas.openxmlformats.org/officeDocument/2006/relationships/tags" Target="../tags/tag108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17.xml" /><Relationship Id="rId11" Type="http://schemas.openxmlformats.org/officeDocument/2006/relationships/tags" Target="../tags/tag118.xml" /><Relationship Id="rId12" Type="http://schemas.openxmlformats.org/officeDocument/2006/relationships/tags" Target="../tags/tag119.xml" /><Relationship Id="rId13" Type="http://schemas.openxmlformats.org/officeDocument/2006/relationships/tags" Target="../tags/tag120.xml" /><Relationship Id="rId14" Type="http://schemas.openxmlformats.org/officeDocument/2006/relationships/tags" Target="../tags/tag121.xml" /><Relationship Id="rId15" Type="http://schemas.openxmlformats.org/officeDocument/2006/relationships/tags" Target="../tags/tag122.xml" /><Relationship Id="rId16" Type="http://schemas.openxmlformats.org/officeDocument/2006/relationships/tags" Target="../tags/tag123.xml" /><Relationship Id="rId17" Type="http://schemas.openxmlformats.org/officeDocument/2006/relationships/tags" Target="../tags/tag124.xml" /><Relationship Id="rId2" Type="http://schemas.openxmlformats.org/officeDocument/2006/relationships/tags" Target="../tags/tag109.xml" /><Relationship Id="rId3" Type="http://schemas.openxmlformats.org/officeDocument/2006/relationships/tags" Target="../tags/tag110.xml" /><Relationship Id="rId4" Type="http://schemas.openxmlformats.org/officeDocument/2006/relationships/tags" Target="../tags/tag111.xml" /><Relationship Id="rId5" Type="http://schemas.openxmlformats.org/officeDocument/2006/relationships/tags" Target="../tags/tag112.xml" /><Relationship Id="rId6" Type="http://schemas.openxmlformats.org/officeDocument/2006/relationships/tags" Target="../tags/tag113.xml" /><Relationship Id="rId7" Type="http://schemas.openxmlformats.org/officeDocument/2006/relationships/tags" Target="../tags/tag114.xml" /><Relationship Id="rId8" Type="http://schemas.openxmlformats.org/officeDocument/2006/relationships/tags" Target="../tags/tag115.xml" /><Relationship Id="rId9" Type="http://schemas.openxmlformats.org/officeDocument/2006/relationships/tags" Target="../tags/tag116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3.xml" /><Relationship Id="rId11" Type="http://schemas.openxmlformats.org/officeDocument/2006/relationships/tags" Target="../tags/tag134.xml" /><Relationship Id="rId12" Type="http://schemas.openxmlformats.org/officeDocument/2006/relationships/tags" Target="../tags/tag135.xml" /><Relationship Id="rId13" Type="http://schemas.openxmlformats.org/officeDocument/2006/relationships/tags" Target="../tags/tag136.xml" /><Relationship Id="rId14" Type="http://schemas.openxmlformats.org/officeDocument/2006/relationships/tags" Target="../tags/tag137.xml" /><Relationship Id="rId15" Type="http://schemas.openxmlformats.org/officeDocument/2006/relationships/tags" Target="../tags/tag138.xml" /><Relationship Id="rId2" Type="http://schemas.openxmlformats.org/officeDocument/2006/relationships/tags" Target="../tags/tag125.xml" /><Relationship Id="rId3" Type="http://schemas.openxmlformats.org/officeDocument/2006/relationships/tags" Target="../tags/tag126.xml" /><Relationship Id="rId4" Type="http://schemas.openxmlformats.org/officeDocument/2006/relationships/tags" Target="../tags/tag127.xml" /><Relationship Id="rId5" Type="http://schemas.openxmlformats.org/officeDocument/2006/relationships/tags" Target="../tags/tag128.xml" /><Relationship Id="rId6" Type="http://schemas.openxmlformats.org/officeDocument/2006/relationships/tags" Target="../tags/tag129.xml" /><Relationship Id="rId7" Type="http://schemas.openxmlformats.org/officeDocument/2006/relationships/tags" Target="../tags/tag130.xml" /><Relationship Id="rId8" Type="http://schemas.openxmlformats.org/officeDocument/2006/relationships/tags" Target="../tags/tag131.xml" /><Relationship Id="rId9" Type="http://schemas.openxmlformats.org/officeDocument/2006/relationships/tags" Target="../tags/tag13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9.xml" /><Relationship Id="rId3" Type="http://schemas.openxmlformats.org/officeDocument/2006/relationships/tags" Target="../tags/tag140.xml" /><Relationship Id="rId4" Type="http://schemas.openxmlformats.org/officeDocument/2006/relationships/tags" Target="../tags/tag141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0.xml" /><Relationship Id="rId11" Type="http://schemas.openxmlformats.org/officeDocument/2006/relationships/tags" Target="../tags/tag151.xml" /><Relationship Id="rId12" Type="http://schemas.openxmlformats.org/officeDocument/2006/relationships/tags" Target="../tags/tag152.xml" /><Relationship Id="rId13" Type="http://schemas.openxmlformats.org/officeDocument/2006/relationships/tags" Target="../tags/tag153.xml" /><Relationship Id="rId14" Type="http://schemas.openxmlformats.org/officeDocument/2006/relationships/tags" Target="../tags/tag154.xml" /><Relationship Id="rId15" Type="http://schemas.openxmlformats.org/officeDocument/2006/relationships/tags" Target="../tags/tag155.xml" /><Relationship Id="rId16" Type="http://schemas.openxmlformats.org/officeDocument/2006/relationships/tags" Target="../tags/tag156.xml" /><Relationship Id="rId17" Type="http://schemas.openxmlformats.org/officeDocument/2006/relationships/tags" Target="../tags/tag157.xml" /><Relationship Id="rId18" Type="http://schemas.openxmlformats.org/officeDocument/2006/relationships/tags" Target="../tags/tag158.xml" /><Relationship Id="rId19" Type="http://schemas.openxmlformats.org/officeDocument/2006/relationships/tags" Target="../tags/tag159.xml" /><Relationship Id="rId2" Type="http://schemas.openxmlformats.org/officeDocument/2006/relationships/tags" Target="../tags/tag142.xml" /><Relationship Id="rId3" Type="http://schemas.openxmlformats.org/officeDocument/2006/relationships/tags" Target="../tags/tag143.xml" /><Relationship Id="rId4" Type="http://schemas.openxmlformats.org/officeDocument/2006/relationships/tags" Target="../tags/tag144.xml" /><Relationship Id="rId5" Type="http://schemas.openxmlformats.org/officeDocument/2006/relationships/tags" Target="../tags/tag145.xml" /><Relationship Id="rId6" Type="http://schemas.openxmlformats.org/officeDocument/2006/relationships/tags" Target="../tags/tag146.xml" /><Relationship Id="rId7" Type="http://schemas.openxmlformats.org/officeDocument/2006/relationships/tags" Target="../tags/tag147.xml" /><Relationship Id="rId8" Type="http://schemas.openxmlformats.org/officeDocument/2006/relationships/tags" Target="../tags/tag148.xml" /><Relationship Id="rId9" Type="http://schemas.openxmlformats.org/officeDocument/2006/relationships/tags" Target="../tags/tag149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8.xml" /><Relationship Id="rId11" Type="http://schemas.openxmlformats.org/officeDocument/2006/relationships/tags" Target="../tags/tag169.xml" /><Relationship Id="rId12" Type="http://schemas.openxmlformats.org/officeDocument/2006/relationships/tags" Target="../tags/tag170.xml" /><Relationship Id="rId13" Type="http://schemas.openxmlformats.org/officeDocument/2006/relationships/tags" Target="../tags/tag171.xml" /><Relationship Id="rId2" Type="http://schemas.openxmlformats.org/officeDocument/2006/relationships/tags" Target="../tags/tag160.xml" /><Relationship Id="rId3" Type="http://schemas.openxmlformats.org/officeDocument/2006/relationships/tags" Target="../tags/tag161.xml" /><Relationship Id="rId4" Type="http://schemas.openxmlformats.org/officeDocument/2006/relationships/tags" Target="../tags/tag162.xml" /><Relationship Id="rId5" Type="http://schemas.openxmlformats.org/officeDocument/2006/relationships/tags" Target="../tags/tag163.xml" /><Relationship Id="rId6" Type="http://schemas.openxmlformats.org/officeDocument/2006/relationships/tags" Target="../tags/tag164.xml" /><Relationship Id="rId7" Type="http://schemas.openxmlformats.org/officeDocument/2006/relationships/tags" Target="../tags/tag165.xml" /><Relationship Id="rId8" Type="http://schemas.openxmlformats.org/officeDocument/2006/relationships/tags" Target="../tags/tag166.xml" /><Relationship Id="rId9" Type="http://schemas.openxmlformats.org/officeDocument/2006/relationships/tags" Target="../tags/tag16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72.xml" /><Relationship Id="rId3" Type="http://schemas.openxmlformats.org/officeDocument/2006/relationships/tags" Target="../tags/tag173.xml" /><Relationship Id="rId4" Type="http://schemas.openxmlformats.org/officeDocument/2006/relationships/tags" Target="../tags/tag17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75.xml" /><Relationship Id="rId3" Type="http://schemas.openxmlformats.org/officeDocument/2006/relationships/tags" Target="../tags/tag176.xml" /><Relationship Id="rId4" Type="http://schemas.openxmlformats.org/officeDocument/2006/relationships/tags" Target="../tags/tag177.xml" /><Relationship Id="rId5" Type="http://schemas.openxmlformats.org/officeDocument/2006/relationships/tags" Target="../tags/tag178.xml" /><Relationship Id="rId6" Type="http://schemas.openxmlformats.org/officeDocument/2006/relationships/tags" Target="../tags/tag179.xml" /><Relationship Id="rId7" Type="http://schemas.openxmlformats.org/officeDocument/2006/relationships/tags" Target="../tags/tag180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05312141024011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lstStyle/>
          <a:p>
            <a:r>
              <a:rPr lang="zh-CN" altLang="en-US"/>
              <a:t>班干部会议定稿PPT课件</a:t>
            </a:r>
            <a:endParaRPr lang="zh-CN" altLang="en-US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lstStyle/>
          <a:p>
            <a:r>
              <a:rPr lang="zh-CN" altLang="en-US"/>
              <a:t> ppt公司</a:t>
            </a:r>
            <a:endParaRPr lang="zh-CN" alt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6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PPT</a:t>
            </a:r>
            <a:endParaRPr lang="zh-CN" altLang="en-US"/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774" name="序号"/>
          <p:cNvSpPr txBox="1"/>
          <p:nvPr>
            <p:custDataLst>
              <p:tags r:id="rId3"/>
            </p:custDataLst>
          </p:nvPr>
        </p:nvSpPr>
        <p:spPr>
          <a:xfrm>
            <a:off x="10605135" y="1522095"/>
            <a:ext cx="658495" cy="5327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4"/>
            </p:custDataLst>
          </p:nvPr>
        </p:nvSpPr>
        <p:spPr>
          <a:xfrm>
            <a:off x="6049645" y="1522095"/>
            <a:ext cx="4208780" cy="53276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/>
          <p:nvPr>
            <p:custDataLst>
              <p:tags r:id="rId5"/>
            </p:custDataLst>
          </p:nvPr>
        </p:nvCxnSpPr>
        <p:spPr>
          <a:xfrm>
            <a:off x="5987415" y="2199640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6"/>
            </p:custDataLst>
          </p:nvPr>
        </p:nvSpPr>
        <p:spPr>
          <a:xfrm>
            <a:off x="10605135" y="2319020"/>
            <a:ext cx="658495" cy="5327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7"/>
            </p:custDataLst>
          </p:nvPr>
        </p:nvSpPr>
        <p:spPr>
          <a:xfrm>
            <a:off x="6049645" y="2319020"/>
            <a:ext cx="4208780" cy="53276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会议背景和目的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/>
          <p:nvPr>
            <p:custDataLst>
              <p:tags r:id="rId8"/>
            </p:custDataLst>
          </p:nvPr>
        </p:nvCxnSpPr>
        <p:spPr>
          <a:xfrm>
            <a:off x="5987415" y="2996565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9"/>
            </p:custDataLst>
          </p:nvPr>
        </p:nvSpPr>
        <p:spPr>
          <a:xfrm>
            <a:off x="10605135" y="3115945"/>
            <a:ext cx="658495" cy="5327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10"/>
            </p:custDataLst>
          </p:nvPr>
        </p:nvSpPr>
        <p:spPr>
          <a:xfrm>
            <a:off x="6049645" y="3115945"/>
            <a:ext cx="4208780" cy="53276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会议议程和内容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/>
          <p:nvPr>
            <p:custDataLst>
              <p:tags r:id="rId11"/>
            </p:custDataLst>
          </p:nvPr>
        </p:nvCxnSpPr>
        <p:spPr>
          <a:xfrm>
            <a:off x="5987415" y="3793490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2"/>
            </p:custDataLst>
          </p:nvPr>
        </p:nvSpPr>
        <p:spPr>
          <a:xfrm>
            <a:off x="10605135" y="3912870"/>
            <a:ext cx="658495" cy="5327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3"/>
            </p:custDataLst>
          </p:nvPr>
        </p:nvSpPr>
        <p:spPr>
          <a:xfrm>
            <a:off x="6049645" y="3912870"/>
            <a:ext cx="4208780" cy="53276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班干部职责和工作计划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/>
          <p:nvPr>
            <p:custDataLst>
              <p:tags r:id="rId14"/>
            </p:custDataLst>
          </p:nvPr>
        </p:nvCxnSpPr>
        <p:spPr>
          <a:xfrm>
            <a:off x="5987415" y="4590415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5"/>
            </p:custDataLst>
          </p:nvPr>
        </p:nvSpPr>
        <p:spPr>
          <a:xfrm>
            <a:off x="10605135" y="4709795"/>
            <a:ext cx="658495" cy="5327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6"/>
            </p:custDataLst>
          </p:nvPr>
        </p:nvSpPr>
        <p:spPr>
          <a:xfrm>
            <a:off x="6049645" y="4709795"/>
            <a:ext cx="4208780" cy="53276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班级管理和建设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/>
          <p:nvPr>
            <p:custDataLst>
              <p:tags r:id="rId17"/>
            </p:custDataLst>
          </p:nvPr>
        </p:nvCxnSpPr>
        <p:spPr>
          <a:xfrm>
            <a:off x="5987415" y="5387340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8"/>
            </p:custDataLst>
          </p:nvPr>
        </p:nvSpPr>
        <p:spPr>
          <a:xfrm>
            <a:off x="10605135" y="5506720"/>
            <a:ext cx="658495" cy="5327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9"/>
            </p:custDataLst>
          </p:nvPr>
        </p:nvSpPr>
        <p:spPr>
          <a:xfrm>
            <a:off x="6049645" y="5506720"/>
            <a:ext cx="4208780" cy="53276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沟通和协作技巧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30"/>
          <p:cNvCxnSpPr/>
          <p:nvPr>
            <p:custDataLst>
              <p:tags r:id="rId20"/>
            </p:custDataLst>
          </p:nvPr>
        </p:nvCxnSpPr>
        <p:spPr>
          <a:xfrm>
            <a:off x="5987415" y="6184265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lstStyle/>
          <a:p>
            <a:r>
              <a:rPr lang="zh-CN" altLang="en-US"/>
              <a:t>会议背景和目的</a:t>
            </a:r>
            <a:endParaRPr lang="zh-CN" altLang="en-US"/>
          </a:p>
        </p:txBody>
      </p:sp>
      <p:sp>
        <p:nvSpPr>
          <p:cNvPr id="1048852" name="文本占位符 1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介绍会议背景</a:t>
            </a:r>
            <a:endParaRPr lang="zh-CN" altLang="en-US"/>
          </a:p>
        </p:txBody>
      </p:sp>
      <p:sp>
        <p:nvSpPr>
          <p:cNvPr id="1048904" name="对角圆角矩形 15"/>
          <p:cNvSpPr/>
          <p:nvPr>
            <p:custDataLst>
              <p:tags r:id="rId2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06" name="对角圆角矩形 16"/>
          <p:cNvSpPr/>
          <p:nvPr>
            <p:custDataLst>
              <p:tags r:id="rId3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08" name="直角三角形 17"/>
          <p:cNvSpPr/>
          <p:nvPr>
            <p:custDataLst>
              <p:tags r:id="rId4"/>
            </p:custDataLst>
          </p:nvPr>
        </p:nvSpPr>
        <p:spPr>
          <a:xfrm>
            <a:off x="2016066" y="3956926"/>
            <a:ext cx="85199" cy="14199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10" name="文本框 27"/>
          <p:cNvSpPr txBox="1"/>
          <p:nvPr>
            <p:custDataLst>
              <p:tags r:id="rId5"/>
            </p:custDataLst>
          </p:nvPr>
        </p:nvSpPr>
        <p:spPr>
          <a:xfrm>
            <a:off x="2052599" y="410958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主题：班干部会议定稿PPT课件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对角圆角矩形 52"/>
          <p:cNvSpPr/>
          <p:nvPr>
            <p:custDataLst>
              <p:tags r:id="rId6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14" name="对角圆角矩形 53"/>
          <p:cNvSpPr/>
          <p:nvPr>
            <p:custDataLst>
              <p:tags r:id="rId7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16" name="直角三角形 54"/>
          <p:cNvSpPr/>
          <p:nvPr>
            <p:custDataLst>
              <p:tags r:id="rId8"/>
            </p:custDataLst>
          </p:nvPr>
        </p:nvSpPr>
        <p:spPr>
          <a:xfrm>
            <a:off x="2016066" y="1365052"/>
            <a:ext cx="85199" cy="14199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18" name="文本框 56"/>
          <p:cNvSpPr txBox="1"/>
          <p:nvPr>
            <p:custDataLst>
              <p:tags r:id="rId9"/>
            </p:custDataLst>
          </p:nvPr>
        </p:nvSpPr>
        <p:spPr>
          <a:xfrm>
            <a:off x="2052599" y="151053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背景：学校近期开展了一系列活动，需要班干部进行组织和协调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0" name="对角圆角矩形 5"/>
          <p:cNvSpPr/>
          <p:nvPr>
            <p:custDataLst>
              <p:tags r:id="rId10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22" name="对角圆角矩形 6"/>
          <p:cNvSpPr/>
          <p:nvPr>
            <p:custDataLst>
              <p:tags r:id="rId11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24" name="直角三角形 7"/>
          <p:cNvSpPr/>
          <p:nvPr>
            <p:custDataLst>
              <p:tags r:id="rId12"/>
            </p:custDataLst>
          </p:nvPr>
        </p:nvSpPr>
        <p:spPr>
          <a:xfrm>
            <a:off x="2016066" y="2661315"/>
            <a:ext cx="85199" cy="14199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26" name="文本框 8"/>
          <p:cNvSpPr txBox="1"/>
          <p:nvPr>
            <p:custDataLst>
              <p:tags r:id="rId13"/>
            </p:custDataLst>
          </p:nvPr>
        </p:nvSpPr>
        <p:spPr>
          <a:xfrm>
            <a:off x="2052599" y="2813970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目的：提高班干部的组织能力和协调能力，促进班级团结和发展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8" name="对角圆角矩形 9"/>
          <p:cNvSpPr/>
          <p:nvPr>
            <p:custDataLst>
              <p:tags r:id="rId14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30" name="对角圆角矩形 10"/>
          <p:cNvSpPr/>
          <p:nvPr>
            <p:custDataLst>
              <p:tags r:id="rId15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32" name="直角三角形 11"/>
          <p:cNvSpPr/>
          <p:nvPr>
            <p:custDataLst>
              <p:tags r:id="rId16"/>
            </p:custDataLst>
          </p:nvPr>
        </p:nvSpPr>
        <p:spPr>
          <a:xfrm>
            <a:off x="2016066" y="5252537"/>
            <a:ext cx="85199" cy="14199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34" name="文本框 12"/>
          <p:cNvSpPr txBox="1"/>
          <p:nvPr>
            <p:custDataLst>
              <p:tags r:id="rId17"/>
            </p:custDataLst>
          </p:nvPr>
        </p:nvSpPr>
        <p:spPr>
          <a:xfrm>
            <a:off x="2052599" y="5405192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内容：介绍会议的背景、目的、议程和注意事项等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896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阐述会议目的和意义</a:t>
            </a:r>
            <a:endParaRPr lang="zh-CN" altLang="en-US"/>
          </a:p>
        </p:txBody>
      </p:sp>
      <p:sp>
        <p:nvSpPr>
          <p:cNvPr id="1048970" name="弧形 58"/>
          <p:cNvSpPr/>
          <p:nvPr>
            <p:custDataLst>
              <p:tags r:id="rId2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72" name="弧形 57"/>
          <p:cNvSpPr/>
          <p:nvPr>
            <p:custDataLst>
              <p:tags r:id="rId3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74" name="椭圆 22"/>
          <p:cNvSpPr/>
          <p:nvPr>
            <p:custDataLst>
              <p:tags r:id="rId4"/>
            </p:custDataLst>
          </p:nvPr>
        </p:nvSpPr>
        <p:spPr>
          <a:xfrm>
            <a:off x="8354477" y="2371975"/>
            <a:ext cx="2798050" cy="2798050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76" name="椭圆 23"/>
          <p:cNvSpPr/>
          <p:nvPr>
            <p:custDataLst>
              <p:tags r:id="rId5"/>
            </p:custDataLst>
          </p:nvPr>
        </p:nvSpPr>
        <p:spPr>
          <a:xfrm>
            <a:off x="8724675" y="2427684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78" name="正文"/>
          <p:cNvSpPr txBox="1"/>
          <p:nvPr>
            <p:custDataLst>
              <p:tags r:id="rId6"/>
            </p:custDataLst>
          </p:nvPr>
        </p:nvSpPr>
        <p:spPr>
          <a:xfrm>
            <a:off x="8788472" y="3179761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促进班级和谐发展，提高班级凝聚力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80" name="椭圆 24"/>
          <p:cNvSpPr/>
          <p:nvPr>
            <p:custDataLst>
              <p:tags r:id="rId7"/>
            </p:custDataLst>
          </p:nvPr>
        </p:nvSpPr>
        <p:spPr>
          <a:xfrm>
            <a:off x="6022769" y="2371975"/>
            <a:ext cx="2798050" cy="2798050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2" name="椭圆 25"/>
          <p:cNvSpPr/>
          <p:nvPr>
            <p:custDataLst>
              <p:tags r:id="rId8"/>
            </p:custDataLst>
          </p:nvPr>
        </p:nvSpPr>
        <p:spPr>
          <a:xfrm>
            <a:off x="6392069" y="2427684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4" name="正文"/>
          <p:cNvSpPr txBox="1"/>
          <p:nvPr>
            <p:custDataLst>
              <p:tags r:id="rId9"/>
            </p:custDataLst>
          </p:nvPr>
        </p:nvSpPr>
        <p:spPr>
          <a:xfrm>
            <a:off x="6456763" y="3179761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解决班级存在的问题和困难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椭圆 7"/>
          <p:cNvSpPr/>
          <p:nvPr>
            <p:custDataLst>
              <p:tags r:id="rId10"/>
            </p:custDataLst>
          </p:nvPr>
        </p:nvSpPr>
        <p:spPr>
          <a:xfrm>
            <a:off x="3691061" y="2371975"/>
            <a:ext cx="2798050" cy="2798050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8" name="椭圆 9"/>
          <p:cNvSpPr/>
          <p:nvPr>
            <p:custDataLst>
              <p:tags r:id="rId11"/>
            </p:custDataLst>
          </p:nvPr>
        </p:nvSpPr>
        <p:spPr>
          <a:xfrm>
            <a:off x="4060360" y="2427684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0" name="正文"/>
          <p:cNvSpPr txBox="1"/>
          <p:nvPr>
            <p:custDataLst>
              <p:tags r:id="rId12"/>
            </p:custDataLst>
          </p:nvPr>
        </p:nvSpPr>
        <p:spPr>
          <a:xfrm>
            <a:off x="4125055" y="3179761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加强班干部之间的沟通与合作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92" name="椭圆 5"/>
          <p:cNvSpPr/>
          <p:nvPr>
            <p:custDataLst>
              <p:tags r:id="rId13"/>
            </p:custDataLst>
          </p:nvPr>
        </p:nvSpPr>
        <p:spPr>
          <a:xfrm>
            <a:off x="1094284" y="2371975"/>
            <a:ext cx="2798050" cy="2798050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4" name="椭圆 4"/>
          <p:cNvSpPr/>
          <p:nvPr>
            <p:custDataLst>
              <p:tags r:id="rId14"/>
            </p:custDataLst>
          </p:nvPr>
        </p:nvSpPr>
        <p:spPr>
          <a:xfrm>
            <a:off x="1463583" y="2427684"/>
            <a:ext cx="377730" cy="37773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6" name="正文"/>
          <p:cNvSpPr txBox="1"/>
          <p:nvPr>
            <p:custDataLst>
              <p:tags r:id="rId15"/>
            </p:custDataLst>
          </p:nvPr>
        </p:nvSpPr>
        <p:spPr>
          <a:xfrm>
            <a:off x="1528278" y="3179761"/>
            <a:ext cx="1929893" cy="13274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提高班级管理效率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03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lstStyle/>
          <a:p>
            <a:r>
              <a:rPr lang="zh-CN" altLang="en-US"/>
              <a:t>会议议程和内容</a:t>
            </a:r>
            <a:endParaRPr lang="zh-CN" altLang="en-US"/>
          </a:p>
        </p:txBody>
      </p:sp>
      <p:sp>
        <p:nvSpPr>
          <p:cNvPr id="1049032" name="文本占位符 1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08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介绍会议议程</a:t>
            </a:r>
            <a:endParaRPr lang="zh-CN" altLang="en-US"/>
          </a:p>
        </p:txBody>
      </p:sp>
      <p:sp>
        <p:nvSpPr>
          <p:cNvPr id="1049084" name="矩形 3"/>
          <p:cNvSpPr/>
          <p:nvPr>
            <p:custDataLst>
              <p:tags r:id="rId2"/>
            </p:custDataLst>
          </p:nvPr>
        </p:nvSpPr>
        <p:spPr>
          <a:xfrm>
            <a:off x="1187449" y="1762817"/>
            <a:ext cx="4714719" cy="1190244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86" name="矩形 13"/>
          <p:cNvSpPr/>
          <p:nvPr>
            <p:custDataLst>
              <p:tags r:id="rId3"/>
            </p:custDataLst>
          </p:nvPr>
        </p:nvSpPr>
        <p:spPr>
          <a:xfrm>
            <a:off x="838200" y="1762817"/>
            <a:ext cx="170321" cy="1190244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88" name="文本框 4"/>
          <p:cNvSpPr txBox="1"/>
          <p:nvPr>
            <p:custDataLst>
              <p:tags r:id="rId4"/>
            </p:custDataLst>
          </p:nvPr>
        </p:nvSpPr>
        <p:spPr>
          <a:xfrm>
            <a:off x="1367608" y="1865501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6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开场致辞：欢迎各位班干部参加本次会议，介绍会议目的和议程安排</a:t>
            </a:r>
            <a:endParaRPr lang="zh-CN" altLang="en-US" sz="16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矩形 39"/>
          <p:cNvSpPr/>
          <p:nvPr>
            <p:custDataLst>
              <p:tags r:id="rId5"/>
            </p:custDataLst>
          </p:nvPr>
        </p:nvSpPr>
        <p:spPr>
          <a:xfrm>
            <a:off x="1187449" y="3175801"/>
            <a:ext cx="4714719" cy="1190244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92" name="矩形 5"/>
          <p:cNvSpPr/>
          <p:nvPr>
            <p:custDataLst>
              <p:tags r:id="rId6"/>
            </p:custDataLst>
          </p:nvPr>
        </p:nvSpPr>
        <p:spPr>
          <a:xfrm>
            <a:off x="838200" y="3175801"/>
            <a:ext cx="170321" cy="1190244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94" name="文本框 41"/>
          <p:cNvSpPr txBox="1"/>
          <p:nvPr>
            <p:custDataLst>
              <p:tags r:id="rId7"/>
            </p:custDataLst>
          </p:nvPr>
        </p:nvSpPr>
        <p:spPr>
          <a:xfrm>
            <a:off x="1367608" y="3278485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6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回顾上一阶段工作：总结上一阶段班级工作的成绩和不足，提出改进措施</a:t>
            </a:r>
            <a:endParaRPr lang="zh-CN" altLang="en-US" sz="16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矩形 12"/>
          <p:cNvSpPr/>
          <p:nvPr>
            <p:custDataLst>
              <p:tags r:id="rId8"/>
            </p:custDataLst>
          </p:nvPr>
        </p:nvSpPr>
        <p:spPr>
          <a:xfrm>
            <a:off x="1187449" y="4588784"/>
            <a:ext cx="4714719" cy="1190244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98" name="矩形 17"/>
          <p:cNvSpPr/>
          <p:nvPr>
            <p:custDataLst>
              <p:tags r:id="rId9"/>
            </p:custDataLst>
          </p:nvPr>
        </p:nvSpPr>
        <p:spPr>
          <a:xfrm>
            <a:off x="838200" y="4588784"/>
            <a:ext cx="170321" cy="1190244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00" name="文本框 19"/>
          <p:cNvSpPr txBox="1"/>
          <p:nvPr>
            <p:custDataLst>
              <p:tags r:id="rId10"/>
            </p:custDataLst>
          </p:nvPr>
        </p:nvSpPr>
        <p:spPr>
          <a:xfrm>
            <a:off x="1367608" y="4691469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6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讨论新阶段工作计划：讨论新阶段班级工作的重点和计划，提出具体措施</a:t>
            </a:r>
            <a:endParaRPr lang="zh-CN" altLang="en-US" sz="16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矩形 49"/>
          <p:cNvSpPr/>
          <p:nvPr>
            <p:custDataLst>
              <p:tags r:id="rId11"/>
            </p:custDataLst>
          </p:nvPr>
        </p:nvSpPr>
        <p:spPr>
          <a:xfrm>
            <a:off x="6638935" y="1762817"/>
            <a:ext cx="4714719" cy="1190244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04" name="矩形 26"/>
          <p:cNvSpPr/>
          <p:nvPr>
            <p:custDataLst>
              <p:tags r:id="rId12"/>
            </p:custDataLst>
          </p:nvPr>
        </p:nvSpPr>
        <p:spPr>
          <a:xfrm>
            <a:off x="6289686" y="1762817"/>
            <a:ext cx="170321" cy="1190244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06" name="文本框 27"/>
          <p:cNvSpPr txBox="1"/>
          <p:nvPr>
            <p:custDataLst>
              <p:tags r:id="rId13"/>
            </p:custDataLst>
          </p:nvPr>
        </p:nvSpPr>
        <p:spPr>
          <a:xfrm>
            <a:off x="6819094" y="1865501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6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分组讨论：根据班级工作的不同领域，进行分组讨论，提出具体建议</a:t>
            </a:r>
            <a:endParaRPr lang="zh-CN" altLang="en-US" sz="16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矩形 64"/>
          <p:cNvSpPr/>
          <p:nvPr>
            <p:custDataLst>
              <p:tags r:id="rId14"/>
            </p:custDataLst>
          </p:nvPr>
        </p:nvSpPr>
        <p:spPr>
          <a:xfrm>
            <a:off x="6638935" y="3175801"/>
            <a:ext cx="4714719" cy="1190244"/>
          </a:xfrm>
          <a:prstGeom prst="rect">
            <a:avLst/>
          </a:prstGeom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10" name="矩形 65"/>
          <p:cNvSpPr/>
          <p:nvPr>
            <p:custDataLst>
              <p:tags r:id="rId15"/>
            </p:custDataLst>
          </p:nvPr>
        </p:nvSpPr>
        <p:spPr>
          <a:xfrm>
            <a:off x="6289686" y="3175801"/>
            <a:ext cx="170321" cy="1190244"/>
          </a:xfrm>
          <a:prstGeom prst="rect">
            <a:avLst/>
          </a:prstGeom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12" name="文本框 66"/>
          <p:cNvSpPr txBox="1"/>
          <p:nvPr>
            <p:custDataLst>
              <p:tags r:id="rId16"/>
            </p:custDataLst>
          </p:nvPr>
        </p:nvSpPr>
        <p:spPr>
          <a:xfrm>
            <a:off x="6819094" y="3278485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6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总结发言：总结本次会议的讨论成果，提出下一步工作计划和安排</a:t>
            </a:r>
            <a:endParaRPr lang="zh-CN" altLang="en-US" sz="16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矩形 67"/>
          <p:cNvSpPr/>
          <p:nvPr>
            <p:custDataLst>
              <p:tags r:id="rId17"/>
            </p:custDataLst>
          </p:nvPr>
        </p:nvSpPr>
        <p:spPr>
          <a:xfrm>
            <a:off x="6638935" y="4588784"/>
            <a:ext cx="4714719" cy="1190244"/>
          </a:xfrm>
          <a:prstGeom prst="rect">
            <a:avLst/>
          </a:prstGeom>
          <a:solidFill>
            <a:schemeClr val="accent6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16" name="矩形 68"/>
          <p:cNvSpPr/>
          <p:nvPr>
            <p:custDataLst>
              <p:tags r:id="rId18"/>
            </p:custDataLst>
          </p:nvPr>
        </p:nvSpPr>
        <p:spPr>
          <a:xfrm>
            <a:off x="6289686" y="4588784"/>
            <a:ext cx="170321" cy="1190244"/>
          </a:xfrm>
          <a:prstGeom prst="rect">
            <a:avLst/>
          </a:prstGeom>
          <a:solidFill>
            <a:schemeClr val="accent6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18" name="文本框 69"/>
          <p:cNvSpPr txBox="1"/>
          <p:nvPr>
            <p:custDataLst>
              <p:tags r:id="rId19"/>
            </p:custDataLst>
          </p:nvPr>
        </p:nvSpPr>
        <p:spPr>
          <a:xfrm>
            <a:off x="6819094" y="4691469"/>
            <a:ext cx="4428558" cy="9846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结束语：感谢各位班干部的积极参与，期待大家共同努力，为班级工作做出更大贡献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15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详细说明各议程的内容和讨论重点</a:t>
            </a:r>
            <a:endParaRPr lang="zh-CN" altLang="en-US"/>
          </a:p>
        </p:txBody>
      </p:sp>
      <p:sp>
        <p:nvSpPr>
          <p:cNvPr id="1049154" name="正文"/>
          <p:cNvSpPr txBox="1"/>
          <p:nvPr>
            <p:custDataLst>
              <p:tags r:id="rId2"/>
            </p:custDataLst>
          </p:nvPr>
        </p:nvSpPr>
        <p:spPr>
          <a:xfrm>
            <a:off x="3930677" y="5803651"/>
            <a:ext cx="4331263" cy="3748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7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000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- 内容：讨论其他与班级工作相关的事项</a:t>
            </a:r>
            <a:endParaRPr lang="zh-CN" altLang="en-US" sz="1000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  <a:p>
            <a:pPr indent="0" algn="l" fontAlgn="auto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000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- 讨论重点：如何解决存在的问题、如何提高班级凝聚力等</a:t>
            </a:r>
            <a:endParaRPr lang="zh-CN" altLang="en-US" sz="1000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标题"/>
          <p:cNvSpPr txBox="1"/>
          <p:nvPr>
            <p:custDataLst>
              <p:tags r:id="rId3"/>
            </p:custDataLst>
          </p:nvPr>
        </p:nvSpPr>
        <p:spPr>
          <a:xfrm>
            <a:off x="3930677" y="5464876"/>
            <a:ext cx="4331263" cy="29558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000" b="1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sym typeface="+mn-ea"/>
              </a:rPr>
              <a:t>议程六：其他事项 - 内容：讨论其他与班级工作相关的事项 - 讨论重点：如何解决存在的问题、如何提高班级凝聚力等</a:t>
            </a:r>
            <a:endParaRPr lang="zh-CN" altLang="en-US" sz="1000" b="1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158" name="正文"/>
          <p:cNvSpPr txBox="1"/>
          <p:nvPr>
            <p:custDataLst>
              <p:tags r:id="rId4"/>
            </p:custDataLst>
          </p:nvPr>
        </p:nvSpPr>
        <p:spPr>
          <a:xfrm>
            <a:off x="3930677" y="1703175"/>
            <a:ext cx="4331263" cy="3748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7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000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- 内容：回顾过去一个月班级工作进展和成果</a:t>
            </a:r>
            <a:endParaRPr lang="zh-CN" altLang="en-US" sz="1000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  <a:p>
            <a:pPr indent="0" algn="l" fontAlgn="auto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000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- 讨论重点：分析存在的问题和改进措施</a:t>
            </a:r>
            <a:endParaRPr lang="zh-CN" altLang="en-US" sz="1000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标题"/>
          <p:cNvSpPr txBox="1"/>
          <p:nvPr>
            <p:custDataLst>
              <p:tags r:id="rId5"/>
            </p:custDataLst>
          </p:nvPr>
        </p:nvSpPr>
        <p:spPr>
          <a:xfrm>
            <a:off x="3930677" y="1364400"/>
            <a:ext cx="4331263" cy="29558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000" b="1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sym typeface="+mn-ea"/>
              </a:rPr>
              <a:t>议程一：班级工作总结 - 内容：回顾过去一个月班级工作进展和成果 - 讨论重点：分析存在的问题和改进措施 </a:t>
            </a:r>
            <a:endParaRPr lang="zh-CN" altLang="en-US" sz="1000" b="1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162" name="正文"/>
          <p:cNvSpPr txBox="1"/>
          <p:nvPr>
            <p:custDataLst>
              <p:tags r:id="rId6"/>
            </p:custDataLst>
          </p:nvPr>
        </p:nvSpPr>
        <p:spPr>
          <a:xfrm>
            <a:off x="3930677" y="2523270"/>
            <a:ext cx="4331263" cy="3748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7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000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- 内容：讨论和策划下个月的班级活动</a:t>
            </a:r>
            <a:endParaRPr lang="zh-CN" altLang="en-US" sz="1000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  <a:p>
            <a:pPr indent="0" algn="l" fontAlgn="auto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000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- 讨论重点：活动主题、时间、地点、预算等</a:t>
            </a:r>
            <a:endParaRPr lang="zh-CN" altLang="en-US" sz="1000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标题"/>
          <p:cNvSpPr txBox="1"/>
          <p:nvPr>
            <p:custDataLst>
              <p:tags r:id="rId7"/>
            </p:custDataLst>
          </p:nvPr>
        </p:nvSpPr>
        <p:spPr>
          <a:xfrm>
            <a:off x="3930677" y="2184495"/>
            <a:ext cx="4331263" cy="29558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000" b="1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sym typeface="+mn-ea"/>
              </a:rPr>
              <a:t>议程二：班级活动策划 - 内容：讨论和策划下个月的班级活动 - 讨论重点：活动主题、时间、地点、预算等 </a:t>
            </a:r>
            <a:endParaRPr lang="zh-CN" altLang="en-US" sz="1000" b="1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166" name="正文"/>
          <p:cNvSpPr txBox="1"/>
          <p:nvPr>
            <p:custDataLst>
              <p:tags r:id="rId8"/>
            </p:custDataLst>
          </p:nvPr>
        </p:nvSpPr>
        <p:spPr>
          <a:xfrm>
            <a:off x="3930677" y="3343366"/>
            <a:ext cx="4331263" cy="3748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7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000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- 内容：讨论和制定班级纪律管理规定</a:t>
            </a:r>
            <a:endParaRPr lang="zh-CN" altLang="en-US" sz="1000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  <a:p>
            <a:pPr indent="0" algn="l" fontAlgn="auto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000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- 讨论重点：违反纪律的处罚措施、如何加强纪律管理等</a:t>
            </a:r>
            <a:endParaRPr lang="zh-CN" altLang="en-US" sz="1000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标题"/>
          <p:cNvSpPr txBox="1"/>
          <p:nvPr>
            <p:custDataLst>
              <p:tags r:id="rId9"/>
            </p:custDataLst>
          </p:nvPr>
        </p:nvSpPr>
        <p:spPr>
          <a:xfrm>
            <a:off x="3930677" y="3004590"/>
            <a:ext cx="4331263" cy="29558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000" b="1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sym typeface="+mn-ea"/>
              </a:rPr>
              <a:t>议程三：班级纪律管理 - 内容：讨论和制定班级纪律管理规定 - 讨论重点：违反纪律的处罚措施、如何加强纪律管理等 </a:t>
            </a:r>
            <a:endParaRPr lang="zh-CN" altLang="en-US" sz="1000" b="1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170" name="正文"/>
          <p:cNvSpPr txBox="1"/>
          <p:nvPr>
            <p:custDataLst>
              <p:tags r:id="rId10"/>
            </p:custDataLst>
          </p:nvPr>
        </p:nvSpPr>
        <p:spPr>
          <a:xfrm>
            <a:off x="3930677" y="4163461"/>
            <a:ext cx="4331263" cy="3748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7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000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- 内容：讨论和制定班级文化建设方案</a:t>
            </a:r>
            <a:endParaRPr lang="zh-CN" altLang="en-US" sz="1000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  <a:p>
            <a:pPr indent="0" algn="l" fontAlgn="auto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000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- 讨论重点：班级文化内涵、如何营造班级文化氛围等</a:t>
            </a:r>
            <a:endParaRPr lang="zh-CN" altLang="en-US" sz="1000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标题"/>
          <p:cNvSpPr txBox="1"/>
          <p:nvPr>
            <p:custDataLst>
              <p:tags r:id="rId11"/>
            </p:custDataLst>
          </p:nvPr>
        </p:nvSpPr>
        <p:spPr>
          <a:xfrm>
            <a:off x="3930677" y="3824686"/>
            <a:ext cx="4331263" cy="29558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000" b="1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sym typeface="+mn-ea"/>
              </a:rPr>
              <a:t>议程四：班级文化建设 - 内容：讨论和制定班级文化建设方案 - 讨论重点：班级文化内涵、如何营造班级文化氛围等 </a:t>
            </a:r>
            <a:endParaRPr lang="zh-CN" altLang="en-US" sz="1000" b="1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174" name="正文"/>
          <p:cNvSpPr txBox="1"/>
          <p:nvPr>
            <p:custDataLst>
              <p:tags r:id="rId12"/>
            </p:custDataLst>
          </p:nvPr>
        </p:nvSpPr>
        <p:spPr>
          <a:xfrm>
            <a:off x="3930677" y="4983556"/>
            <a:ext cx="4331263" cy="3748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7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000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- 内容：明确班干部的工作职责和分工</a:t>
            </a:r>
            <a:endParaRPr lang="zh-CN" altLang="en-US" sz="1000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  <a:p>
            <a:pPr indent="0" algn="l" fontAlgn="auto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000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- 讨论重点：如何提高工作效率、如何协调班干部之间的工作等</a:t>
            </a:r>
            <a:endParaRPr lang="zh-CN" altLang="en-US" sz="1000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标题"/>
          <p:cNvSpPr txBox="1"/>
          <p:nvPr>
            <p:custDataLst>
              <p:tags r:id="rId13"/>
            </p:custDataLst>
          </p:nvPr>
        </p:nvSpPr>
        <p:spPr>
          <a:xfrm>
            <a:off x="3930677" y="4644781"/>
            <a:ext cx="4331263" cy="29558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000" b="1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sym typeface="+mn-ea"/>
              </a:rPr>
              <a:t>议程五：班干部工作分工 - 内容：明确班干部的工作职责和分工 - 讨论重点：如何提高工作效率、如何协调班干部之间的工作等 </a:t>
            </a:r>
            <a:endParaRPr lang="zh-CN" altLang="en-US" sz="1000" b="1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21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lstStyle/>
          <a:p>
            <a:r>
              <a:rPr lang="zh-CN" altLang="en-US"/>
              <a:t>班干部职责和工作计划</a:t>
            </a:r>
            <a:endParaRPr lang="zh-CN" altLang="en-US"/>
          </a:p>
        </p:txBody>
      </p:sp>
      <p:sp>
        <p:nvSpPr>
          <p:cNvPr id="1049212" name="文本占位符 1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26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明确班干部的职责和分工</a:t>
            </a:r>
            <a:endParaRPr lang="zh-CN" altLang="en-US"/>
          </a:p>
        </p:txBody>
      </p:sp>
      <p:sp>
        <p:nvSpPr>
          <p:cNvPr id="1049264" name="正文"/>
          <p:cNvSpPr txBox="1"/>
          <p:nvPr>
            <p:custDataLst>
              <p:tags r:id="rId2"/>
            </p:custDataLst>
          </p:nvPr>
        </p:nvSpPr>
        <p:spPr>
          <a:xfrm>
            <a:off x="3314423" y="1364400"/>
            <a:ext cx="5563153" cy="73544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班长：负责班级日常事务，协调班级活动，组织班级会议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正文"/>
          <p:cNvSpPr txBox="1"/>
          <p:nvPr>
            <p:custDataLst>
              <p:tags r:id="rId3"/>
            </p:custDataLst>
          </p:nvPr>
        </p:nvSpPr>
        <p:spPr>
          <a:xfrm>
            <a:off x="3314423" y="2179951"/>
            <a:ext cx="5563153" cy="73544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学习委员：负责班级学习事务，组织学习活动，协助老师进行教学管理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正文"/>
          <p:cNvSpPr txBox="1"/>
          <p:nvPr>
            <p:custDataLst>
              <p:tags r:id="rId4"/>
            </p:custDataLst>
          </p:nvPr>
        </p:nvSpPr>
        <p:spPr>
          <a:xfrm>
            <a:off x="3314423" y="2995501"/>
            <a:ext cx="5563153" cy="73544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生活委员：负责班级生活事务，组织班级活动，协助老师进行生活管理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正文"/>
          <p:cNvSpPr txBox="1"/>
          <p:nvPr>
            <p:custDataLst>
              <p:tags r:id="rId5"/>
            </p:custDataLst>
          </p:nvPr>
        </p:nvSpPr>
        <p:spPr>
          <a:xfrm>
            <a:off x="3314423" y="3811052"/>
            <a:ext cx="5563153" cy="73544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体育委员：负责班级体育事务，组织班级体育活动，协助老师进行体育管理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正文"/>
          <p:cNvSpPr txBox="1"/>
          <p:nvPr>
            <p:custDataLst>
              <p:tags r:id="rId6"/>
            </p:custDataLst>
          </p:nvPr>
        </p:nvSpPr>
        <p:spPr>
          <a:xfrm>
            <a:off x="3314423" y="4626603"/>
            <a:ext cx="5563153" cy="73544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文艺委员：负责班级文艺事务，组织班级文艺活动，协助老师进行文艺管理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正文"/>
          <p:cNvSpPr txBox="1"/>
          <p:nvPr>
            <p:custDataLst>
              <p:tags r:id="rId7"/>
            </p:custDataLst>
          </p:nvPr>
        </p:nvSpPr>
        <p:spPr>
          <a:xfrm>
            <a:off x="3314423" y="5442154"/>
            <a:ext cx="5563153" cy="73544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宣传委员：负责班级宣传事务，组织班级宣传活动，协助老师进行宣传管理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https://d.book118.com/005312141024011034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5"/>
  <p:tag name="KSO_WM_UNIT_INDEX" val="5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1"/>
</p:tagLst>
</file>

<file path=ppt/tags/tag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28.xml><?xml version="1.0" encoding="utf-8"?>
<p:tagLst xmlns:p="http://schemas.openxmlformats.org/presentationml/2006/main">
  <p:tag name="KSO_WM_BEAUTIFY_FLAG" val="#wm#"/>
  <p:tag name="KSO_WM_TAG_VERSION" val="3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228"/>
</p:tagLst>
</file>

<file path=ppt/tags/tag3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4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4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f*6"/>
  <p:tag name="KSO_WM_UNIT_INDEX" val="6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0"/>
</p:tagLst>
</file>

<file path=ppt/tags/tag6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ISCONTENTSTITLE" val="0"/>
  <p:tag name="KSO_WM_UNIT_ISNUMDGMTITLE" val="0"/>
  <p:tag name="KSO_WM_UNIT_LAYERLEVEL" val="1"/>
  <p:tag name="KSO_WM_UNIT_NOCLEAR" val="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  <p:tag name="KSO_WM_TEMPLATE_THUMBS_INDEX" val="1、9"/>
</p:tagLst>
</file>

<file path=ppt/tags/tag78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 文档标题"/>
  <p:tag name="KSO_WM_UNIT_TYPE" val="a"/>
  <p:tag name="KSO_WM_UNIT_VALUE" val="30"/>
</p:tagLst>
</file>

<file path=ppt/tags/tag79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80"/>
</p:tagLst>
</file>

<file path=ppt/tags/tag80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1*f*1"/>
  <p:tag name="KSO_WM_UNIT_INDEX" val="1"/>
  <p:tag name="KSO_WM_UNIT_LAYERLEVEL" val="1"/>
  <p:tag name="KSO_WM_UNIT_NOCLEAR" val="0"/>
  <p:tag name="KSO_WM_UNIT_PRESET_TEXT" val="稻壳公司"/>
  <p:tag name="KSO_WM_UNIT_SUBTYPE" val="g"/>
  <p:tag name="KSO_WM_UNIT_TYPE" val="f"/>
  <p:tag name="KSO_WM_UNIT_VALUE" val="120"/>
</p:tagLst>
</file>

<file path=ppt/tags/tag81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1*f*2"/>
  <p:tag name="KSO_WM_UNIT_INDEX" val="2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11"/>
</p:tagLst>
</file>

<file path=ppt/tags/tag82.xml><?xml version="1.0" encoding="utf-8"?>
<p:tagLst xmlns:p="http://schemas.openxmlformats.org/presentationml/2006/main">
  <p:tag name="KSO_WM_BEAUTIFY_FLAG" val="#wm#"/>
  <p:tag name="KSO_WM_SLIDE_ID" val="custom20231216_1"/>
  <p:tag name="KSO_WM_SLIDE_INDEX" val="1"/>
  <p:tag name="KSO_WM_SLIDE_ITEM_CNT" val="0"/>
  <p:tag name="KSO_WM_SLIDE_LAYOUT" val="a_b_f"/>
  <p:tag name="KSO_WM_SLIDE_LAYOUT_CNT" val="1_1_2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  <p:tag name="KSO_WM_TEMPLATE_THUMBS_INDEX" val="1、9"/>
</p:tagLst>
</file>

<file path=ppt/tags/tag83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1_2"/>
  <p:tag name="KSO_WM_UNIT_INDEX" val="1_1_2"/>
  <p:tag name="KSO_WM_UNIT_LAYERLEVEL" val="1_1_1"/>
  <p:tag name="KSO_WM_UNIT_TYPE" val="l_h_i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2_2"/>
  <p:tag name="KSO_WM_UNIT_INDEX" val="1_2_2"/>
  <p:tag name="KSO_WM_UNIT_LAYERLEVEL" val="1_1_1"/>
  <p:tag name="KSO_WM_UNIT_TYPE" val="l_h_i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3_2"/>
  <p:tag name="KSO_WM_UNIT_INDEX" val="1_3_2"/>
  <p:tag name="KSO_WM_UNIT_LAYERLEVEL" val="1_1_1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4_2"/>
  <p:tag name="KSO_WM_UNIT_INDEX" val="1_4_2"/>
  <p:tag name="KSO_WM_UNIT_LAYERLEVEL" val="1_1_1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5_2"/>
  <p:tag name="KSO_WM_UNIT_INDEX" val="1_5_2"/>
  <p:tag name="KSO_WM_UNIT_LAYERLEVEL" val="1_1_1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6_1"/>
  <p:tag name="KSO_WM_UNIT_INDEX" val="1_6_1"/>
  <p:tag name="KSO_WM_UNIT_LAYERLEVEL" val="1_1_1"/>
  <p:tag name="KSO_WM_UNIT_PRESET_TEXT" val="06"/>
  <p:tag name="KSO_WM_UNIT_SUBTYPE" val="d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6*l_h_i*1_6_2"/>
  <p:tag name="KSO_WM_UNIT_INDEX" val="1_6_2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1216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</p:tagLst>
</file>

<file path=ppt/tags/tag103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0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i*1"/>
  <p:tag name="KSO_WM_UNIT_INDEX" val="1"/>
  <p:tag name="KSO_WM_UNIT_LAYERLEVEL" val="1"/>
  <p:tag name="KSO_WM_UNIT_PRESET_TEXT" val="01"/>
  <p:tag name="KSO_WM_UNIT_SUBTYPE" val="d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SLIDE_ID" val="custom20231216_7"/>
  <p:tag name="KSO_WM_SLIDE_INDEX" val="7"/>
  <p:tag name="KSO_WM_SLIDE_ITEM_CNT" val="0"/>
  <p:tag name="KSO_WM_SLIDE_LAYOUT" val="a_i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</p:tagLst>
</file>

<file path=ppt/tags/tag10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07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i*1"/>
  <p:tag name="KSO_WM_UNIT_INDEX" val="1"/>
  <p:tag name="KSO_WM_UNIT_LAYERLEVEL" val="1"/>
  <p:tag name="KSO_WM_UNIT_PRESET_TEXT" val="01"/>
  <p:tag name="KSO_WM_UNIT_SUBTYPE" val="d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SLIDE_ID" val="custom20231216_7"/>
  <p:tag name="KSO_WM_SLIDE_INDEX" val="7"/>
  <p:tag name="KSO_WM_SLIDE_ITEM_CNT" val="0"/>
  <p:tag name="KSO_WM_SLIDE_LAYOUT" val="a_i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3_1"/>
  <p:tag name="KSO_WM_UNIT_INDEX" val="1_3_1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1_1"/>
  <p:tag name="KSO_WM_UNIT_INDEX" val="1_1_1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39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40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i*1"/>
  <p:tag name="KSO_WM_UNIT_INDEX" val="1"/>
  <p:tag name="KSO_WM_UNIT_LAYERLEVEL" val="1"/>
  <p:tag name="KSO_WM_UNIT_PRESET_TEXT" val="01"/>
  <p:tag name="KSO_WM_UNIT_SUBTYPE" val="d"/>
  <p:tag name="KSO_WM_UNIT_TYPE" val="i"/>
</p:tagLst>
</file>

<file path=ppt/tags/tag141.xml><?xml version="1.0" encoding="utf-8"?>
<p:tagLst xmlns:p="http://schemas.openxmlformats.org/presentationml/2006/main">
  <p:tag name="KSO_WM_BEAUTIFY_FLAG" val="#wm#"/>
  <p:tag name="KSO_WM_SLIDE_ID" val="custom20231216_7"/>
  <p:tag name="KSO_WM_SLIDE_INDEX" val="7"/>
  <p:tag name="KSO_WM_SLIDE_ITEM_CNT" val="0"/>
  <p:tag name="KSO_WM_SLIDE_LAYOUT" val="a_i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5*l_h_i*1_1_1"/>
  <p:tag name="KSO_WM_UNIT_INDEX" val="1_1_1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5*l_h_i*1_1_2"/>
  <p:tag name="KSO_WM_UNIT_INDEX" val="1_1_2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5*l_h_i*1_2_1"/>
  <p:tag name="KSO_WM_UNIT_INDEX" val="1_2_1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5*l_h_i*1_2_2"/>
  <p:tag name="KSO_WM_UNIT_INDEX" val="1_2_2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5*l_h_i*1_3_1"/>
  <p:tag name="KSO_WM_UNIT_INDEX" val="1_3_1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5*l_h_i*1_3_2"/>
  <p:tag name="KSO_WM_UNIT_INDEX" val="1_3_2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5*l_h_i*1_4_1"/>
  <p:tag name="KSO_WM_UNIT_INDEX" val="1_4_1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5*l_h_i*1_4_2"/>
  <p:tag name="KSO_WM_UNIT_INDEX" val="1_4_2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20_5*l_h_i*1_5_1"/>
  <p:tag name="KSO_WM_UNIT_INDEX" val="1_5_1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20_5*l_h_i*1_5_2"/>
  <p:tag name="KSO_WM_UNIT_INDEX" val="1_5_2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10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20_5*l_h_i*1_6_1"/>
  <p:tag name="KSO_WM_UNIT_INDEX" val="1_6_1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20_5*l_h_i*1_6_2"/>
  <p:tag name="KSO_WM_UNIT_INDEX" val="1_6_2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6_1"/>
  <p:tag name="KSO_WM_UNIT_INDEX" val="1_6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0.0856692913386,&quot;width&quot;:350.95}"/>
  <p:tag name="KSO_WM_TAG_VERSION" val="3.0"/>
  <p:tag name="KSO_WM_TEMPLATE_CATEGORY" val="diagram"/>
  <p:tag name="KSO_WM_TEMPLATE_INDEX" val="20231713"/>
  <p:tag name="KSO_WM_UNIT_COMPATIBLE" val="0"/>
  <p:tag name="KSO_WM_UNIT_DIAGRAM_ISNUMVISUAL" val="0"/>
  <p:tag name="KSO_WM_UNIT_DIAGRAM_ISREFERUNIT" val="0"/>
  <p:tag name="KSO_WM_UNIT_HIGHLIGHT" val="0"/>
  <p:tag name="KSO_WM_UNIT_ID" val="diagram20231713_6*l_h_f*1_6_1"/>
  <p:tag name="KSO_WM_UNIT_INDEX" val="1_6_1"/>
  <p:tag name="KSO_WM_UNIT_LAYERLEVEL" val="1_1_1"/>
  <p:tag name="KSO_WM_UNIT_NOCLEAR" val="0"/>
  <p:tag name="KSO_WM_UNIT_PRESET_TEXT" val="单击此处输入你的项正文，请尽量言简意阐述观点。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0.0856692913386,&quot;width&quot;:350.95}"/>
  <p:tag name="KSO_WM_TAG_VERSION" val="3.0"/>
  <p:tag name="KSO_WM_TEMPLATE_CATEGORY" val="diagram"/>
  <p:tag name="KSO_WM_TEMPLATE_INDEX" val="20231713"/>
  <p:tag name="KSO_WM_UNIT_COMPATIBLE" val="0"/>
  <p:tag name="KSO_WM_UNIT_DIAGRAM_ISNUMVISUAL" val="0"/>
  <p:tag name="KSO_WM_UNIT_DIAGRAM_ISREFERUNIT" val="0"/>
  <p:tag name="KSO_WM_UNIT_HIGHLIGHT" val="0"/>
  <p:tag name="KSO_WM_UNIT_ID" val="diagram20231713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此处添加项标题"/>
  <p:tag name="KSO_WM_UNIT_TEXT_FILL_FORE_SCHEMECOLOR_INDEX" val="1"/>
  <p:tag name="KSO_WM_UNIT_TEXT_FILL_TYPE" val="1"/>
  <p:tag name="KSO_WM_UNIT_TYPE" val="l_h_a"/>
  <p:tag name="KSO_WM_UNIT_VALUE" val="10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0.0856692913386,&quot;width&quot;:350.95}"/>
  <p:tag name="KSO_WM_TAG_VERSION" val="3.0"/>
  <p:tag name="KSO_WM_TEMPLATE_CATEGORY" val="diagram"/>
  <p:tag name="KSO_WM_TEMPLATE_INDEX" val="20231713"/>
  <p:tag name="KSO_WM_UNIT_COMPATIBLE" val="0"/>
  <p:tag name="KSO_WM_UNIT_DIAGRAM_ISNUMVISUAL" val="0"/>
  <p:tag name="KSO_WM_UNIT_DIAGRAM_ISREFERUNIT" val="0"/>
  <p:tag name="KSO_WM_UNIT_HIGHLIGHT" val="0"/>
  <p:tag name="KSO_WM_UNIT_ID" val="diagram20231713_6*l_h_f*1_1_1"/>
  <p:tag name="KSO_WM_UNIT_INDEX" val="1_1_1"/>
  <p:tag name="KSO_WM_UNIT_LAYERLEVEL" val="1_1_1"/>
  <p:tag name="KSO_WM_UNIT_NOCLEAR" val="0"/>
  <p:tag name="KSO_WM_UNIT_PRESET_TEXT" val="单击此处输入你的项正文，请尽量言简意阐述观点。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0.0856692913386,&quot;width&quot;:350.95}"/>
  <p:tag name="KSO_WM_TAG_VERSION" val="3.0"/>
  <p:tag name="KSO_WM_TEMPLATE_CATEGORY" val="diagram"/>
  <p:tag name="KSO_WM_TEMPLATE_INDEX" val="20231713"/>
  <p:tag name="KSO_WM_UNIT_COMPATIBLE" val="0"/>
  <p:tag name="KSO_WM_UNIT_DIAGRAM_ISNUMVISUAL" val="0"/>
  <p:tag name="KSO_WM_UNIT_DIAGRAM_ISREFERUNIT" val="0"/>
  <p:tag name="KSO_WM_UNIT_HIGHLIGHT" val="0"/>
  <p:tag name="KSO_WM_UNIT_ID" val="diagram20231713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项标题"/>
  <p:tag name="KSO_WM_UNIT_TEXT_FILL_FORE_SCHEMECOLOR_INDEX" val="1"/>
  <p:tag name="KSO_WM_UNIT_TEXT_FILL_TYPE" val="1"/>
  <p:tag name="KSO_WM_UNIT_TYPE" val="l_h_a"/>
  <p:tag name="KSO_WM_UNIT_VALUE" val="10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0.0856692913386,&quot;width&quot;:350.95}"/>
  <p:tag name="KSO_WM_TAG_VERSION" val="3.0"/>
  <p:tag name="KSO_WM_TEMPLATE_CATEGORY" val="diagram"/>
  <p:tag name="KSO_WM_TEMPLATE_INDEX" val="20231713"/>
  <p:tag name="KSO_WM_UNIT_COMPATIBLE" val="0"/>
  <p:tag name="KSO_WM_UNIT_DIAGRAM_ISNUMVISUAL" val="0"/>
  <p:tag name="KSO_WM_UNIT_DIAGRAM_ISREFERUNIT" val="0"/>
  <p:tag name="KSO_WM_UNIT_HIGHLIGHT" val="0"/>
  <p:tag name="KSO_WM_UNIT_ID" val="diagram20231713_6*l_h_f*1_2_1"/>
  <p:tag name="KSO_WM_UNIT_INDEX" val="1_2_1"/>
  <p:tag name="KSO_WM_UNIT_LAYERLEVEL" val="1_1_1"/>
  <p:tag name="KSO_WM_UNIT_NOCLEAR" val="0"/>
  <p:tag name="KSO_WM_UNIT_PRESET_TEXT" val="单击此处输入你的项正文，请尽量言简意阐述观点。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0.0856692913386,&quot;width&quot;:350.95}"/>
  <p:tag name="KSO_WM_TAG_VERSION" val="3.0"/>
  <p:tag name="KSO_WM_TEMPLATE_CATEGORY" val="diagram"/>
  <p:tag name="KSO_WM_TEMPLATE_INDEX" val="20231713"/>
  <p:tag name="KSO_WM_UNIT_COMPATIBLE" val="0"/>
  <p:tag name="KSO_WM_UNIT_DIAGRAM_ISNUMVISUAL" val="0"/>
  <p:tag name="KSO_WM_UNIT_DIAGRAM_ISREFERUNIT" val="0"/>
  <p:tag name="KSO_WM_UNIT_HIGHLIGHT" val="0"/>
  <p:tag name="KSO_WM_UNIT_ID" val="diagram20231713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项标题"/>
  <p:tag name="KSO_WM_UNIT_TEXT_FILL_FORE_SCHEMECOLOR_INDEX" val="1"/>
  <p:tag name="KSO_WM_UNIT_TEXT_FILL_TYPE" val="1"/>
  <p:tag name="KSO_WM_UNIT_TYPE" val="l_h_a"/>
  <p:tag name="KSO_WM_UNIT_VALUE" val="10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0.0856692913386,&quot;width&quot;:350.95}"/>
  <p:tag name="KSO_WM_TAG_VERSION" val="3.0"/>
  <p:tag name="KSO_WM_TEMPLATE_CATEGORY" val="diagram"/>
  <p:tag name="KSO_WM_TEMPLATE_INDEX" val="20231713"/>
  <p:tag name="KSO_WM_UNIT_COMPATIBLE" val="0"/>
  <p:tag name="KSO_WM_UNIT_DIAGRAM_ISNUMVISUAL" val="0"/>
  <p:tag name="KSO_WM_UNIT_DIAGRAM_ISREFERUNIT" val="0"/>
  <p:tag name="KSO_WM_UNIT_HIGHLIGHT" val="0"/>
  <p:tag name="KSO_WM_UNIT_ID" val="diagram20231713_6*l_h_f*1_3_1"/>
  <p:tag name="KSO_WM_UNIT_INDEX" val="1_3_1"/>
  <p:tag name="KSO_WM_UNIT_LAYERLEVEL" val="1_1_1"/>
  <p:tag name="KSO_WM_UNIT_NOCLEAR" val="0"/>
  <p:tag name="KSO_WM_UNIT_PRESET_TEXT" val="单击此处输入你的项正文，请尽量言简意阐述观点。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0.0856692913386,&quot;width&quot;:350.95}"/>
  <p:tag name="KSO_WM_TAG_VERSION" val="3.0"/>
  <p:tag name="KSO_WM_TEMPLATE_CATEGORY" val="diagram"/>
  <p:tag name="KSO_WM_TEMPLATE_INDEX" val="20231713"/>
  <p:tag name="KSO_WM_UNIT_COMPATIBLE" val="0"/>
  <p:tag name="KSO_WM_UNIT_DIAGRAM_ISNUMVISUAL" val="0"/>
  <p:tag name="KSO_WM_UNIT_DIAGRAM_ISREFERUNIT" val="0"/>
  <p:tag name="KSO_WM_UNIT_HIGHLIGHT" val="0"/>
  <p:tag name="KSO_WM_UNIT_ID" val="diagram20231713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项标题"/>
  <p:tag name="KSO_WM_UNIT_TEXT_FILL_FORE_SCHEMECOLOR_INDEX" val="1"/>
  <p:tag name="KSO_WM_UNIT_TEXT_FILL_TYPE" val="1"/>
  <p:tag name="KSO_WM_UNIT_TYPE" val="l_h_a"/>
  <p:tag name="KSO_WM_UNIT_VALUE" val="10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0.0856692913386,&quot;width&quot;:350.95}"/>
  <p:tag name="KSO_WM_TAG_VERSION" val="3.0"/>
  <p:tag name="KSO_WM_TEMPLATE_CATEGORY" val="diagram"/>
  <p:tag name="KSO_WM_TEMPLATE_INDEX" val="20231713"/>
  <p:tag name="KSO_WM_UNIT_COMPATIBLE" val="0"/>
  <p:tag name="KSO_WM_UNIT_DIAGRAM_ISNUMVISUAL" val="0"/>
  <p:tag name="KSO_WM_UNIT_DIAGRAM_ISREFERUNIT" val="0"/>
  <p:tag name="KSO_WM_UNIT_HIGHLIGHT" val="0"/>
  <p:tag name="KSO_WM_UNIT_ID" val="diagram20231713_6*l_h_f*1_4_1"/>
  <p:tag name="KSO_WM_UNIT_INDEX" val="1_4_1"/>
  <p:tag name="KSO_WM_UNIT_LAYERLEVEL" val="1_1_1"/>
  <p:tag name="KSO_WM_UNIT_NOCLEAR" val="0"/>
  <p:tag name="KSO_WM_UNIT_PRESET_TEXT" val="单击此处输入你的项正文，请尽量言简意阐述观点。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0.0856692913386,&quot;width&quot;:350.95}"/>
  <p:tag name="KSO_WM_TAG_VERSION" val="3.0"/>
  <p:tag name="KSO_WM_TEMPLATE_CATEGORY" val="diagram"/>
  <p:tag name="KSO_WM_TEMPLATE_INDEX" val="20231713"/>
  <p:tag name="KSO_WM_UNIT_COMPATIBLE" val="0"/>
  <p:tag name="KSO_WM_UNIT_DIAGRAM_ISNUMVISUAL" val="0"/>
  <p:tag name="KSO_WM_UNIT_DIAGRAM_ISREFERUNIT" val="0"/>
  <p:tag name="KSO_WM_UNIT_HIGHLIGHT" val="0"/>
  <p:tag name="KSO_WM_UNIT_ID" val="diagram20231713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项标题"/>
  <p:tag name="KSO_WM_UNIT_TEXT_FILL_FORE_SCHEMECOLOR_INDEX" val="1"/>
  <p:tag name="KSO_WM_UNIT_TEXT_FILL_TYPE" val="1"/>
  <p:tag name="KSO_WM_UNIT_TYPE" val="l_h_a"/>
  <p:tag name="KSO_WM_UNIT_VALUE" val="10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0.0856692913386,&quot;width&quot;:350.95}"/>
  <p:tag name="KSO_WM_TAG_VERSION" val="3.0"/>
  <p:tag name="KSO_WM_TEMPLATE_CATEGORY" val="diagram"/>
  <p:tag name="KSO_WM_TEMPLATE_INDEX" val="20231713"/>
  <p:tag name="KSO_WM_UNIT_COMPATIBLE" val="0"/>
  <p:tag name="KSO_WM_UNIT_DIAGRAM_ISNUMVISUAL" val="0"/>
  <p:tag name="KSO_WM_UNIT_DIAGRAM_ISREFERUNIT" val="0"/>
  <p:tag name="KSO_WM_UNIT_HIGHLIGHT" val="0"/>
  <p:tag name="KSO_WM_UNIT_ID" val="diagram20231713_6*l_h_f*1_5_1"/>
  <p:tag name="KSO_WM_UNIT_INDEX" val="1_5_1"/>
  <p:tag name="KSO_WM_UNIT_LAYERLEVEL" val="1_1_1"/>
  <p:tag name="KSO_WM_UNIT_NOCLEAR" val="0"/>
  <p:tag name="KSO_WM_UNIT_PRESET_TEXT" val="单击此处输入你的项正文，请尽量言简意阐述观点。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390.0856692913386,&quot;width&quot;:350.95}"/>
  <p:tag name="KSO_WM_TAG_VERSION" val="3.0"/>
  <p:tag name="KSO_WM_TEMPLATE_CATEGORY" val="diagram"/>
  <p:tag name="KSO_WM_TEMPLATE_INDEX" val="20231713"/>
  <p:tag name="KSO_WM_UNIT_COMPATIBLE" val="0"/>
  <p:tag name="KSO_WM_UNIT_DIAGRAM_ISNUMVISUAL" val="0"/>
  <p:tag name="KSO_WM_UNIT_DIAGRAM_ISREFERUNIT" val="0"/>
  <p:tag name="KSO_WM_UNIT_HIGHLIGHT" val="0"/>
  <p:tag name="KSO_WM_UNIT_ID" val="diagram20231713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此处添加项标题"/>
  <p:tag name="KSO_WM_UNIT_TEXT_FILL_FORE_SCHEMECOLOR_INDEX" val="1"/>
  <p:tag name="KSO_WM_UNIT_TEXT_FILL_TYPE" val="1"/>
  <p:tag name="KSO_WM_UNIT_TYPE" val="l_h_a"/>
  <p:tag name="KSO_WM_UNIT_VALUE" val="10"/>
</p:tagLst>
</file>

<file path=ppt/tags/tag172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73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i*1"/>
  <p:tag name="KSO_WM_UNIT_INDEX" val="1"/>
  <p:tag name="KSO_WM_UNIT_LAYERLEVEL" val="1"/>
  <p:tag name="KSO_WM_UNIT_PRESET_TEXT" val="01"/>
  <p:tag name="KSO_WM_UNIT_SUBTYPE" val="d"/>
  <p:tag name="KSO_WM_UNIT_TYPE" val="i"/>
</p:tagLst>
</file>

<file path=ppt/tags/tag174.xml><?xml version="1.0" encoding="utf-8"?>
<p:tagLst xmlns:p="http://schemas.openxmlformats.org/presentationml/2006/main">
  <p:tag name="KSO_WM_BEAUTIFY_FLAG" val="#wm#"/>
  <p:tag name="KSO_WM_SLIDE_ID" val="custom20231216_7"/>
  <p:tag name="KSO_WM_SLIDE_INDEX" val="7"/>
  <p:tag name="KSO_WM_SLIDE_ITEM_CNT" val="0"/>
  <p:tag name="KSO_WM_SLIDE_LAYOUT" val="a_i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5*l_h_f*1_1_1"/>
  <p:tag name="KSO_WM_UNIT_INDEX" val="1_1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5*l_h_f*1_2_1"/>
  <p:tag name="KSO_WM_UNIT_INDEX" val="1_2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5*l_h_f*1_3_1"/>
  <p:tag name="KSO_WM_UNIT_INDEX" val="1_3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5*l_h_f*1_4_1"/>
  <p:tag name="KSO_WM_UNIT_INDEX" val="1_4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5*l_h_f*1_5_1"/>
  <p:tag name="KSO_WM_UNIT_INDEX" val="1_5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5*l_h_f*1_6_1"/>
  <p:tag name="KSO_WM_UNIT_INDEX" val="1_6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 anchor="b">
        <a:normAutofit/>
      </a:bodyPr>
      <a:lstStyle>
        <a:defPPr>
          <a:lnSpc>
            <a:spcPct val="100000"/>
          </a:lnSpc>
          <a:defRPr lang="zh-CN" altLang="en-US" b="1" spc="300" dirty="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12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8">
      <vt:lpstr>Arial</vt:lpstr>
      <vt:lpstr>Calibri</vt:lpstr>
      <vt:lpstr>微软雅黑</vt:lpstr>
      <vt:lpstr>Calibri Light</vt:lpstr>
      <vt:lpstr>Wingdings</vt:lpstr>
      <vt:lpstr>Office Theme</vt:lpstr>
      <vt:lpstr>班干部会议定稿PPT课件</vt:lpstr>
      <vt:lpstr>目录</vt:lpstr>
      <vt:lpstr>添加章节标题</vt:lpstr>
      <vt:lpstr>会议背景和目的</vt:lpstr>
      <vt:lpstr>介绍会议背景</vt:lpstr>
      <vt:lpstr>阐述会议目的和意义</vt:lpstr>
      <vt:lpstr>会议议程和内容</vt:lpstr>
      <vt:lpstr>介绍会议议程</vt:lpstr>
      <vt:lpstr>详细说明各议程的内容和讨论重点</vt:lpstr>
      <vt:lpstr>班干部职责和工作计划</vt:lpstr>
      <vt:lpstr>明确班干部的职责和分工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2024-08-29T12:24:05.955</cp:lastPrinted>
  <dcterms:created xsi:type="dcterms:W3CDTF">2024-08-29T04:24:05Z</dcterms:created>
  <dcterms:modified xsi:type="dcterms:W3CDTF">2024-08-29T04:24:07Z</dcterms:modified>
</cp:coreProperties>
</file>