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4E2DF-A6A7-4055-B42E-52A07DBA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B773-D777-4FF1-8481-0881D5EF2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CC60B-A67D-4710-AB0C-B9F7710D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A9F23-CE41-4437-8396-D3D7D6E7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A7AFC-687E-448B-A9DA-8627B334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EEC0F-C7AB-48F3-A65A-42857D47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7B44B-3D30-4711-BB3B-66DED217A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379F9-2D9D-477B-AF12-174C9AC35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04FB1-8E5F-44F7-BB19-DBA078B1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1BEC7-4B22-4B54-844D-7B77D774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0B8E0-4851-44E3-85C6-9BAAA76B1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1334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现场监督工作管理的技能与素质要求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现场监督人员的基本素质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现场监督工作的技能要求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现场监督工作的管理要求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通过明确技能要求，帮助监督人员快速适应工作环境，提高监督效率。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确保监督人员具备必要的素质，以提供高质量的监督工作。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明确监督人员的角色和职责，有助于加强团队协作和沟通。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55" r="112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监督人员培训和发展计划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针对监督人员的培训和发展计划，以提高其技能水平和综合素质。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监督人员的基本素质和技能要求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包括沟通能力、分析能力、解决问题的能力等。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现场监督工作的具体任务和要求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如检查工作流程、确保安全标准等。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现场监督人员的基本素质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遵守法律法规，保持诚信，不参与任何违法违规行为。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00" r="6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认真履行工作职责，积极投入工作，不推诿扯皮。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严守工作秘密和客户隐私，不泄露任何敏感信息。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良好的职业道德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扎实的专业知识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熟练掌握行业规范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了解并熟练掌握所在行业的规范、标准和流程。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具备专业技能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具备与工作相关的专业技能和知识，能够处理复杂问题。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不断学习和更新知识，以适应行业发展和技术变革。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能够清晰、准确地传达自己的想法和意见。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善于倾听他人意见，理解并尊重不同观点。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23" r="209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能够与不同背景的人进行有效沟通，协调各方利益和关系。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较强的沟通协调能力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具备良好的自我调节能力，能够处理负面情绪和压力。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面对压力和挑战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能够在压力下保持冷静，积极应对挑战和困难。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能够适应不断变化的工作环境和任务要求，保持灵活性和适应性。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08" r="12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较高的心理素质和抗压能力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现场监督工作的技能要求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熟悉行业标准规范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了解并遵守行业内的标准规范，如安全操作规程、质量监督标准等。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掌握企业规章制度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熟悉企业内部与现场监督工作相关的规章制度，如安全生产管理制度、质量监督制度等。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了解国家相关法律法规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掌握与现场监督工作相关的国家法律、法规和政策，如《安全生产法》、《环境保护法》等。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熟悉相关法律法规和标准规范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708" b="8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根据监督任务要求，制定明确的监督目标和计划，包括监督对象、时间、地点、方法等。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明确监督目标和计划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采用定期巡查、专项检查、季节性检查等多种方式，对现场进行全面、深入的监督检查，确保各项工作符合规定要求。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实施现场监督检查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对监督检查过程中发现的问题进行详细记录，并及时向上级领导或相关部门报告，提出改进意见和建议。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做好记录和报告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掌握现场监督工作流程和方法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敏锐的观察力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能够迅速发现现场存在的问题和隐患，如设备故障、操作不当、环境恶劣等。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分析问题的能力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对发现的问题进行深入分析，找出问题的根源和影响因素，提出针对性的解决方案。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能够协调各方资源，采取有效措施解决问题，确保现场工作顺利进行。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具备发现问题和解决问题的能力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https://d.book118.com/005313343022011101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2024-09-09T08:28:42.489</cp:lastPrinted>
  <dcterms:created xsi:type="dcterms:W3CDTF">2024-09-09T00:28:42Z</dcterms:created>
  <dcterms:modified xsi:type="dcterms:W3CDTF">2024-09-09T00:28:44Z</dcterms:modified>
</cp:coreProperties>
</file>