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8" r:id="rId2"/>
    <p:sldMasterId id="2147483702"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6"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tags" Target="tags/tag3.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FF38C8-68CA-4148-8A2C-CF71CB8D2D36}" type="datetimeFigureOut">
              <a:rPr lang="zh-CN" altLang="en-US" smtClean="0"/>
              <a:t>2023/4/29</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ACD801-85CF-4755-BDC1-9E0785072F9C}"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B9203152-9403-460D-AF64-A1ED637F6C06}"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pPr marL="0" marR="0" lvl="0" indent="0" algn="r" defTabSz="914400" rtl="0" eaLnBrk="1" fontAlgn="auto" latinLnBrk="0" hangingPunct="1">
                <a:lnSpc>
                  <a:spcPct val="100000"/>
                </a:lnSpc>
                <a:spcBef>
                  <a:spcPct val="0"/>
                </a:spcBef>
                <a:spcAft>
                  <a:spcPct val="0"/>
                </a:spcAft>
                <a:buClrTx/>
                <a:buSzTx/>
                <a:buFontTx/>
                <a:buNone/>
                <a:defRPr/>
              </a:pPr>
              <a:t>1</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extLst>
      <p:ext uri="{BB962C8B-B14F-4D97-AF65-F5344CB8AC3E}">
        <p14:creationId xmlns:p14="http://schemas.microsoft.com/office/powerpoint/2010/main" val="3570255447"/>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7392B679-AE23-4750-8FB0-6513430B8953}"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2</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7392B679-AE23-4750-8FB0-6513430B8953}"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3</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7392B679-AE23-4750-8FB0-6513430B8953}"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4</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7392B679-AE23-4750-8FB0-6513430B8953}"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5</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7392B679-AE23-4750-8FB0-6513430B8953}"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6</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7392B679-AE23-4750-8FB0-6513430B8953}"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7</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7392B679-AE23-4750-8FB0-6513430B8953}"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8</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7392B679-AE23-4750-8FB0-6513430B8953}"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9</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7392B679-AE23-4750-8FB0-6513430B8953}"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10</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7392B679-AE23-4750-8FB0-6513430B8953}"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11</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7392B679-AE23-4750-8FB0-6513430B8953}"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12</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7392B679-AE23-4750-8FB0-6513430B8953}"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13</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7392B679-AE23-4750-8FB0-6513430B8953}"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14</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7392B679-AE23-4750-8FB0-6513430B8953}"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15</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7392B679-AE23-4750-8FB0-6513430B8953}"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16</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10.jpeg" /><Relationship Id="rId2"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10.jpeg" /><Relationship Id="rId2"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10.jpeg" /><Relationship Id="rId2"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34099A-9C7D-4B3D-8056-30DC469E4A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4408A9-5C72-4674-A47C-5F99E73D21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D6980E-572F-4E66-B48E-C376D35614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0B0900-E172-4E14-991C-185852E42B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55BB45-F465-422F-9300-8E4EBBA48B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C30E53-5C75-4EF7-B871-104C335456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6814CD-AA54-4515-9B23-7D03E51BA1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CD17A9-9996-4D59-8060-2DF6CFC93C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CC15AE-A404-4D54-A745-3EA621222F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42A092-D54F-444D-BD9C-A6A37DACC0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D22BE8-461A-4A2C-B644-AF0380E53E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封面">
    <p:spTree>
      <p:nvGrpSpPr>
        <p:cNvPr id="1" name=""/>
        <p:cNvGrpSpPr/>
        <p:nvPr/>
      </p:nvGrpSpPr>
      <p:grpSpPr>
        <a:xfrm>
          <a:off x="0" y="0"/>
          <a:ext cx="0" cy="0"/>
        </a:xfrm>
      </p:grpSpPr>
    </p:spTree>
    <p:extLst>
      <p:ext uri="{BB962C8B-B14F-4D97-AF65-F5344CB8AC3E}">
        <p14:creationId xmlns:p14="http://schemas.microsoft.com/office/powerpoint/2010/main" val="131747218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目录">
    <p:spTree>
      <p:nvGrpSpPr>
        <p:cNvPr id="1" name=""/>
        <p:cNvGrpSpPr/>
        <p:nvPr/>
      </p:nvGrpSpPr>
      <p:grpSpPr>
        <a:xfrm>
          <a:off x="0" y="0"/>
          <a:ext cx="0" cy="0"/>
        </a:xfrm>
      </p:grpSpPr>
      <p:pic>
        <p:nvPicPr>
          <p:cNvPr id="43" name="图片 6" descr="07.png"/>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bwMode="auto">
          <a:xfrm>
            <a:off x="-24760" y="116632"/>
            <a:ext cx="1221676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 name="xing" descr="图片2.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auto">
          <a:xfrm>
            <a:off x="305991" y="507992"/>
            <a:ext cx="12012066" cy="17394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 name="矩形 44"/>
          <p:cNvSpPr/>
          <p:nvPr userDrawn="1"/>
        </p:nvSpPr>
        <p:spPr>
          <a:xfrm>
            <a:off x="-24760" y="730424"/>
            <a:ext cx="12216760" cy="6370984"/>
          </a:xfrm>
          <a:prstGeom prst="rect">
            <a:avLst/>
          </a:prstGeom>
          <a:gradFill>
            <a:gsLst>
              <a:gs pos="0">
                <a:schemeClr val="bg1">
                  <a:alpha val="89000"/>
                </a:schemeClr>
              </a:gs>
              <a:gs pos="100000">
                <a:schemeClr val="bg1">
                  <a:alpha val="89000"/>
                </a:schemeClr>
              </a:gs>
            </a:gsLst>
          </a:gradFill>
          <a:ln>
            <a:noFill/>
          </a:ln>
        </p:spPr>
        <p:style>
          <a:lnRef idx="1">
            <a:schemeClr val="accent3"/>
          </a:lnRef>
          <a:fillRef idx="2">
            <a:schemeClr val="accent3"/>
          </a:fillRef>
          <a:effectRef idx="1">
            <a:schemeClr val="accent3"/>
          </a:effectRef>
          <a:fontRef idx="minor">
            <a:schemeClr val="dk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46" name="矩形 45"/>
          <p:cNvSpPr/>
          <p:nvPr userDrawn="1"/>
        </p:nvSpPr>
        <p:spPr>
          <a:xfrm>
            <a:off x="-84000" y="770325"/>
            <a:ext cx="12276000" cy="108000"/>
          </a:xfrm>
          <a:prstGeom prst="rect">
            <a:avLst/>
          </a:prstGeom>
          <a:solidFill>
            <a:srgbClr val="6600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1344632731"/>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过渡页">
    <p:spTree>
      <p:nvGrpSpPr>
        <p:cNvPr id="1" name=""/>
        <p:cNvGrpSpPr/>
        <p:nvPr/>
      </p:nvGrpSpPr>
      <p:grpSpPr>
        <a:xfrm>
          <a:off x="0" y="0"/>
          <a:ext cx="0" cy="0"/>
        </a:xfrm>
      </p:grpSpPr>
    </p:spTree>
    <p:extLst>
      <p:ext uri="{BB962C8B-B14F-4D97-AF65-F5344CB8AC3E}">
        <p14:creationId xmlns:p14="http://schemas.microsoft.com/office/powerpoint/2010/main" val="3844687298"/>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教学分析1">
    <p:spTree>
      <p:nvGrpSpPr>
        <p:cNvPr id="1" name=""/>
        <p:cNvGrpSpPr/>
        <p:nvPr/>
      </p:nvGrpSpPr>
      <p:grpSpPr>
        <a:xfrm>
          <a:off x="0" y="0"/>
          <a:ext cx="0" cy="0"/>
        </a:xfrm>
      </p:grpSpPr>
      <p:sp>
        <p:nvSpPr>
          <p:cNvPr id="5" name="矩形 4"/>
          <p:cNvSpPr/>
          <p:nvPr userDrawn="1"/>
        </p:nvSpPr>
        <p:spPr>
          <a:xfrm>
            <a:off x="6332472" y="111344"/>
            <a:ext cx="1368000" cy="432000"/>
          </a:xfrm>
          <a:prstGeom prst="rect">
            <a:avLst/>
          </a:prstGeom>
          <a:solidFill>
            <a:schemeClr val="accent2">
              <a:lumMod val="75000"/>
            </a:schemeClr>
          </a:solidFill>
          <a:ln>
            <a:noFill/>
          </a:ln>
          <a:effectLst>
            <a:outerShdw blurRad="76200" dir="18900000" sy="23000" kx="-1200000" algn="bl" rotWithShape="0">
              <a:prstClr val="black">
                <a:alpha val="20000"/>
              </a:prstClr>
            </a:outerShdw>
            <a:reflection blurRad="6350" stA="50000" endA="300" endPos="55000" dir="5400000" sy="-100000" algn="bl" rotWithShape="0"/>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latin typeface="微软雅黑" pitchFamily="34" charset="-122"/>
                <a:ea typeface="微软雅黑" pitchFamily="34" charset="-122"/>
              </a:rPr>
              <a:t>教学分析</a:t>
            </a:r>
          </a:p>
        </p:txBody>
      </p:sp>
      <p:sp>
        <p:nvSpPr>
          <p:cNvPr id="7" name="矩形 6"/>
          <p:cNvSpPr/>
          <p:nvPr userDrawn="1"/>
        </p:nvSpPr>
        <p:spPr>
          <a:xfrm>
            <a:off x="7765816" y="111344"/>
            <a:ext cx="1368000" cy="432000"/>
          </a:xfrm>
          <a:prstGeom prst="rect">
            <a:avLst/>
          </a:prstGeom>
          <a:solidFill>
            <a:schemeClr val="accent2">
              <a:lumMod val="75000"/>
            </a:schemeClr>
          </a:solidFill>
          <a:ln>
            <a:noFill/>
          </a:ln>
          <a:effectLst>
            <a:outerShdw blurRad="76200" dir="18900000" sy="23000" kx="-1200000" algn="bl" rotWithShape="0">
              <a:prstClr val="black">
                <a:alpha val="20000"/>
              </a:prstClr>
            </a:outerShdw>
            <a:reflection blurRad="6350" stA="50000" endA="300" endPos="55000" dir="5400000" sy="-100000" algn="bl" rotWithShape="0"/>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latin typeface="微软雅黑" pitchFamily="34" charset="-122"/>
                <a:ea typeface="微软雅黑" pitchFamily="34" charset="-122"/>
              </a:rPr>
              <a:t>教学设计</a:t>
            </a:r>
          </a:p>
        </p:txBody>
      </p:sp>
      <p:sp>
        <p:nvSpPr>
          <p:cNvPr id="8" name="矩形 7"/>
          <p:cNvSpPr/>
          <p:nvPr userDrawn="1"/>
        </p:nvSpPr>
        <p:spPr>
          <a:xfrm>
            <a:off x="9199160" y="111344"/>
            <a:ext cx="1368000" cy="432000"/>
          </a:xfrm>
          <a:prstGeom prst="rect">
            <a:avLst/>
          </a:prstGeom>
          <a:solidFill>
            <a:schemeClr val="accent2">
              <a:lumMod val="75000"/>
            </a:schemeClr>
          </a:solidFill>
          <a:ln>
            <a:noFill/>
          </a:ln>
          <a:effectLst>
            <a:outerShdw blurRad="76200" dir="18900000" sy="23000" kx="-1200000" algn="bl" rotWithShape="0">
              <a:prstClr val="black">
                <a:alpha val="20000"/>
              </a:prstClr>
            </a:outerShdw>
            <a:reflection blurRad="6350" stA="50000" endA="300" endPos="55000" dir="5400000" sy="-100000" algn="bl" rotWithShape="0"/>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latin typeface="微软雅黑" pitchFamily="34" charset="-122"/>
                <a:ea typeface="微软雅黑" pitchFamily="34" charset="-122"/>
              </a:rPr>
              <a:t>教学过程</a:t>
            </a:r>
          </a:p>
        </p:txBody>
      </p:sp>
      <p:sp>
        <p:nvSpPr>
          <p:cNvPr id="9" name="矩形 8"/>
          <p:cNvSpPr/>
          <p:nvPr userDrawn="1"/>
        </p:nvSpPr>
        <p:spPr>
          <a:xfrm>
            <a:off x="10632504" y="111344"/>
            <a:ext cx="1368000" cy="432000"/>
          </a:xfrm>
          <a:prstGeom prst="rect">
            <a:avLst/>
          </a:prstGeom>
          <a:solidFill>
            <a:schemeClr val="accent2">
              <a:lumMod val="75000"/>
            </a:schemeClr>
          </a:solidFill>
          <a:ln>
            <a:noFill/>
          </a:ln>
          <a:effectLst>
            <a:outerShdw blurRad="76200" dir="18900000" sy="23000" kx="-1200000" algn="bl" rotWithShape="0">
              <a:prstClr val="black">
                <a:alpha val="20000"/>
              </a:prstClr>
            </a:outerShdw>
            <a:reflection blurRad="6350" stA="50000" endA="300" endPos="55000" dir="5400000" sy="-100000" algn="bl" rotWithShape="0"/>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latin typeface="微软雅黑" pitchFamily="34" charset="-122"/>
                <a:ea typeface="微软雅黑" pitchFamily="34" charset="-122"/>
              </a:rPr>
              <a:t>教学反思</a:t>
            </a:r>
          </a:p>
        </p:txBody>
      </p:sp>
      <p:sp>
        <p:nvSpPr>
          <p:cNvPr id="4" name="矩形 3"/>
          <p:cNvSpPr/>
          <p:nvPr userDrawn="1"/>
        </p:nvSpPr>
        <p:spPr>
          <a:xfrm>
            <a:off x="6332344" y="96312"/>
            <a:ext cx="1368000" cy="432000"/>
          </a:xfrm>
          <a:prstGeom prst="rect">
            <a:avLst/>
          </a:prstGeom>
          <a:solidFill>
            <a:schemeClr val="bg1"/>
          </a:solidFill>
          <a:ln>
            <a:noFill/>
          </a:ln>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rgbClr val="8B3331"/>
                </a:solidFill>
                <a:latin typeface="微软雅黑" pitchFamily="34" charset="-122"/>
                <a:ea typeface="微软雅黑" pitchFamily="34" charset="-122"/>
              </a:rPr>
              <a:t>教学分析</a:t>
            </a:r>
          </a:p>
        </p:txBody>
      </p:sp>
      <p:sp>
        <p:nvSpPr>
          <p:cNvPr id="6" name="矩形 5"/>
          <p:cNvSpPr/>
          <p:nvPr userDrawn="1"/>
        </p:nvSpPr>
        <p:spPr>
          <a:xfrm>
            <a:off x="2223640" y="195932"/>
            <a:ext cx="1928144" cy="582840"/>
          </a:xfrm>
          <a:prstGeom prst="rect">
            <a:avLst/>
          </a:prstGeom>
          <a:solidFill>
            <a:schemeClr val="bg1"/>
          </a:solidFill>
          <a:ln>
            <a:noFill/>
          </a:ln>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000" b="1">
                <a:solidFill>
                  <a:srgbClr val="8B3331"/>
                </a:solidFill>
                <a:latin typeface="微软雅黑" pitchFamily="34" charset="-122"/>
                <a:ea typeface="微软雅黑" pitchFamily="34" charset="-122"/>
              </a:rPr>
              <a:t>教学分析</a:t>
            </a:r>
          </a:p>
        </p:txBody>
      </p:sp>
    </p:spTree>
    <p:extLst>
      <p:ext uri="{BB962C8B-B14F-4D97-AF65-F5344CB8AC3E}">
        <p14:creationId xmlns:p14="http://schemas.microsoft.com/office/powerpoint/2010/main" val="3003278"/>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1" dur="500" fill="hold" grpId="2"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par>
                          <p:cTn id="8" fill="hold" nodeType="afterGroup">
                            <p:stCondLst>
                              <p:cond delay="500"/>
                            </p:stCondLst>
                            <p:childTnLst>
                              <p:par>
                                <p:cTn id="9" presetID="6" presetClass="emph" presetSubtype="0" dur="750" fill="hold" grpId="0" nodeType="afterEffect">
                                  <p:stCondLst>
                                    <p:cond delay="0"/>
                                  </p:stCondLst>
                                  <p:childTnLst>
                                    <p:animScale>
                                      <p:cBhvr>
                                        <p:cTn id="10" dur="750" fill="hold"/>
                                        <p:tgtEl>
                                          <p:spTgt spid="4"/>
                                        </p:tgtEl>
                                      </p:cBhvr>
                                      <p:by x="150000" y="150000"/>
                                    </p:animScale>
                                  </p:childTnLst>
                                </p:cTn>
                              </p:par>
                              <p:par>
                                <p:cTn id="11" presetID="42" presetClass="path" presetSubtype="0" dur="1000" accel="50000" decel="50000" fill="hold" grpId="1" nodeType="withEffect">
                                  <p:stCondLst>
                                    <p:cond delay="0"/>
                                  </p:stCondLst>
                                  <p:childTnLst>
                                    <p:animMotion origin="layout" path="M -1.23894E-06 8.67052E-07 L -0.31754 0.02381" pathEditMode="relative" rAng="0" ptsTypes="AA">
                                      <p:cBhvr>
                                        <p:cTn id="12" dur="1000" fill="hold"/>
                                        <p:tgtEl>
                                          <p:spTgt spid="4"/>
                                        </p:tgtEl>
                                        <p:attrNameLst>
                                          <p:attrName>ppt_x</p:attrName>
                                          <p:attrName>ppt_y</p:attrName>
                                        </p:attrNameLst>
                                      </p:cBhvr>
                                      <p:rCtr x="-15877" y="1179"/>
                                    </p:animMotion>
                                  </p:childTnLst>
                                </p:cTn>
                              </p:par>
                            </p:childTnLst>
                          </p:cTn>
                        </p:par>
                        <p:par>
                          <p:cTn id="13" fill="hold" nodeType="afterGroup">
                            <p:stCondLst>
                              <p:cond delay="1500"/>
                            </p:stCondLst>
                            <p:childTnLst>
                              <p:par>
                                <p:cTn id="14" presetID="1" presetClass="exit" presetSubtype="0" dur="1" fill="hold" grpId="3" nodeType="afterEffect">
                                  <p:stCondLst>
                                    <p:cond delay="0"/>
                                  </p:stCondLst>
                                  <p:childTnLst>
                                    <p:set>
                                      <p:cBhvr>
                                        <p:cTn id="15" dur="1" fill="hold">
                                          <p:stCondLst>
                                            <p:cond delay="0"/>
                                          </p:stCondLst>
                                        </p:cTn>
                                        <p:tgtEl>
                                          <p:spTgt spid="4"/>
                                        </p:tgtEl>
                                        <p:attrNameLst>
                                          <p:attrName>style.visibility</p:attrName>
                                        </p:attrNameLst>
                                      </p:cBhvr>
                                      <p:to>
                                        <p:strVal val="hidden"/>
                                      </p:to>
                                    </p:set>
                                  </p:childTnLst>
                                </p:cTn>
                              </p:par>
                              <p:par>
                                <p:cTn id="16" presetID="1" presetClass="entr" presetSubtype="0" dur="1" fill="hold" grpId="0" nodeType="withEffect">
                                  <p:stCondLst>
                                    <p:cond delay="0"/>
                                  </p:stCondLst>
                                  <p:childTnLst>
                                    <p:set>
                                      <p:cBhvr>
                                        <p:cTn id="17" dur="1" fill="hold">
                                          <p:stCondLst>
                                            <p:cond delay="0"/>
                                          </p:stCondLst>
                                        </p:cTn>
                                        <p:tgtEl>
                                          <p:spTgt spid="6"/>
                                        </p:tgtEl>
                                        <p:attrNameLst>
                                          <p:attrName>style.visibility</p:attrName>
                                        </p:attrNameLst>
                                      </p:cBhvr>
                                      <p:to>
                                        <p:strVal val="visible"/>
                                      </p:to>
                                    </p:set>
                                  </p:childTnLst>
                                </p:cTn>
                              </p:par>
                              <p:par>
                                <p:cTn id="18" presetID="1" presetClass="exit" presetSubtype="0" dur="1" fill="hold" grpId="0" nodeType="withEffect">
                                  <p:stCondLst>
                                    <p:cond delay="0"/>
                                  </p:stCondLst>
                                  <p:childTnLst>
                                    <p:set>
                                      <p:cBhvr>
                                        <p:cTn id="19" dur="1" fill="hold">
                                          <p:stCondLst>
                                            <p:cond delay="0"/>
                                          </p:stCondLst>
                                        </p:cTn>
                                        <p:tgtEl>
                                          <p:spTgt spid="5"/>
                                        </p:tgtEl>
                                        <p:attrNameLst>
                                          <p:attrName>style.visibility</p:attrName>
                                        </p:attrNameLst>
                                      </p:cBhvr>
                                      <p:to>
                                        <p:strVal val="hidden"/>
                                      </p:to>
                                    </p:set>
                                  </p:childTnLst>
                                </p:cTn>
                              </p:par>
                              <p:par>
                                <p:cTn id="20" presetID="1" presetClass="exit" presetSubtype="0" dur="1" fill="hold" grpId="0" nodeType="withEffect">
                                  <p:stCondLst>
                                    <p:cond delay="0"/>
                                  </p:stCondLst>
                                  <p:childTnLst>
                                    <p:set>
                                      <p:cBhvr>
                                        <p:cTn id="21" dur="1" fill="hold">
                                          <p:stCondLst>
                                            <p:cond delay="0"/>
                                          </p:stCondLst>
                                        </p:cTn>
                                        <p:tgtEl>
                                          <p:spTgt spid="7"/>
                                        </p:tgtEl>
                                        <p:attrNameLst>
                                          <p:attrName>style.visibility</p:attrName>
                                        </p:attrNameLst>
                                      </p:cBhvr>
                                      <p:to>
                                        <p:strVal val="hidden"/>
                                      </p:to>
                                    </p:set>
                                  </p:childTnLst>
                                </p:cTn>
                              </p:par>
                              <p:par>
                                <p:cTn id="22" presetID="1" presetClass="exit" presetSubtype="0" dur="1" fill="hold" grpId="0" nodeType="withEffect">
                                  <p:stCondLst>
                                    <p:cond delay="0"/>
                                  </p:stCondLst>
                                  <p:childTnLst>
                                    <p:set>
                                      <p:cBhvr>
                                        <p:cTn id="23" dur="1" fill="hold">
                                          <p:stCondLst>
                                            <p:cond delay="0"/>
                                          </p:stCondLst>
                                        </p:cTn>
                                        <p:tgtEl>
                                          <p:spTgt spid="8"/>
                                        </p:tgtEl>
                                        <p:attrNameLst>
                                          <p:attrName>style.visibility</p:attrName>
                                        </p:attrNameLst>
                                      </p:cBhvr>
                                      <p:to>
                                        <p:strVal val="hidden"/>
                                      </p:to>
                                    </p:set>
                                  </p:childTnLst>
                                </p:cTn>
                              </p:par>
                              <p:par>
                                <p:cTn id="24" presetID="1" presetClass="exit" presetSubtype="0" dur="1" fill="hold" grpId="0" nodeType="withEffect">
                                  <p:stCondLst>
                                    <p:cond delay="0"/>
                                  </p:stCondLst>
                                  <p:childTnLst>
                                    <p:set>
                                      <p:cBhvr>
                                        <p:cTn id="25"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9" grpId="0" animBg="1"/>
      <p:bldP spid="4" grpId="0" animBg="1"/>
      <p:bldP spid="4" grpId="1" animBg="1"/>
      <p:bldP spid="4" grpId="2" animBg="1"/>
      <p:bldP spid="4" grpId="3" animBg="1"/>
      <p:bldP spid="6" grpId="0" animBg="1"/>
    </p:bld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教学分析1">
    <p:spTree>
      <p:nvGrpSpPr>
        <p:cNvPr id="1" name=""/>
        <p:cNvGrpSpPr/>
        <p:nvPr/>
      </p:nvGrpSpPr>
      <p:grpSpPr>
        <a:xfrm>
          <a:off x="0" y="0"/>
          <a:ext cx="0" cy="0"/>
        </a:xfrm>
      </p:grpSpPr>
      <p:sp>
        <p:nvSpPr>
          <p:cNvPr id="6" name="矩形 5"/>
          <p:cNvSpPr/>
          <p:nvPr userDrawn="1"/>
        </p:nvSpPr>
        <p:spPr>
          <a:xfrm>
            <a:off x="2223640" y="195932"/>
            <a:ext cx="1928144" cy="582840"/>
          </a:xfrm>
          <a:prstGeom prst="rect">
            <a:avLst/>
          </a:prstGeom>
          <a:solidFill>
            <a:schemeClr val="bg1"/>
          </a:solidFill>
          <a:ln>
            <a:noFill/>
          </a:ln>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000" b="1">
                <a:solidFill>
                  <a:srgbClr val="8B3331"/>
                </a:solidFill>
                <a:latin typeface="微软雅黑" pitchFamily="34" charset="-122"/>
                <a:ea typeface="微软雅黑" pitchFamily="34" charset="-122"/>
              </a:rPr>
              <a:t>教学分析</a:t>
            </a:r>
          </a:p>
        </p:txBody>
      </p:sp>
    </p:spTree>
    <p:extLst>
      <p:ext uri="{BB962C8B-B14F-4D97-AF65-F5344CB8AC3E}">
        <p14:creationId xmlns:p14="http://schemas.microsoft.com/office/powerpoint/2010/main" val="195567201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教学设计1">
    <p:spTree>
      <p:nvGrpSpPr>
        <p:cNvPr id="1" name=""/>
        <p:cNvGrpSpPr/>
        <p:nvPr/>
      </p:nvGrpSpPr>
      <p:grpSpPr>
        <a:xfrm>
          <a:off x="0" y="0"/>
          <a:ext cx="0" cy="0"/>
        </a:xfrm>
      </p:grpSpPr>
      <p:sp>
        <p:nvSpPr>
          <p:cNvPr id="4" name="矩形 3"/>
          <p:cNvSpPr/>
          <p:nvPr userDrawn="1"/>
        </p:nvSpPr>
        <p:spPr>
          <a:xfrm>
            <a:off x="6332472" y="111344"/>
            <a:ext cx="1368000" cy="432000"/>
          </a:xfrm>
          <a:prstGeom prst="rect">
            <a:avLst/>
          </a:prstGeom>
          <a:solidFill>
            <a:schemeClr val="accent2">
              <a:lumMod val="75000"/>
            </a:schemeClr>
          </a:solidFill>
          <a:ln>
            <a:noFill/>
          </a:ln>
          <a:effectLst>
            <a:outerShdw blurRad="76200" dir="18900000" sy="23000" kx="-1200000" algn="bl" rotWithShape="0">
              <a:prstClr val="black">
                <a:alpha val="20000"/>
              </a:prstClr>
            </a:outerShdw>
            <a:reflection blurRad="6350" stA="50000" endA="300" endPos="55000" dir="5400000" sy="-100000" algn="bl" rotWithShape="0"/>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latin typeface="微软雅黑" pitchFamily="34" charset="-122"/>
                <a:ea typeface="微软雅黑" pitchFamily="34" charset="-122"/>
              </a:rPr>
              <a:t>教学分析</a:t>
            </a:r>
          </a:p>
        </p:txBody>
      </p:sp>
      <p:sp>
        <p:nvSpPr>
          <p:cNvPr id="7" name="矩形 6"/>
          <p:cNvSpPr/>
          <p:nvPr userDrawn="1"/>
        </p:nvSpPr>
        <p:spPr>
          <a:xfrm>
            <a:off x="7765816" y="111344"/>
            <a:ext cx="1368000" cy="432000"/>
          </a:xfrm>
          <a:prstGeom prst="rect">
            <a:avLst/>
          </a:prstGeom>
          <a:solidFill>
            <a:schemeClr val="accent2">
              <a:lumMod val="75000"/>
            </a:schemeClr>
          </a:solidFill>
          <a:ln>
            <a:noFill/>
          </a:ln>
          <a:effectLst>
            <a:outerShdw blurRad="76200" dir="18900000" sy="23000" kx="-1200000" algn="bl" rotWithShape="0">
              <a:prstClr val="black">
                <a:alpha val="20000"/>
              </a:prstClr>
            </a:outerShdw>
            <a:reflection blurRad="6350" stA="50000" endA="300" endPos="55000" dir="5400000" sy="-100000" algn="bl" rotWithShape="0"/>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latin typeface="微软雅黑" pitchFamily="34" charset="-122"/>
                <a:ea typeface="微软雅黑" pitchFamily="34" charset="-122"/>
              </a:rPr>
              <a:t>教学设计</a:t>
            </a:r>
          </a:p>
        </p:txBody>
      </p:sp>
      <p:sp>
        <p:nvSpPr>
          <p:cNvPr id="8" name="矩形 7"/>
          <p:cNvSpPr/>
          <p:nvPr userDrawn="1"/>
        </p:nvSpPr>
        <p:spPr>
          <a:xfrm>
            <a:off x="9199160" y="111344"/>
            <a:ext cx="1368000" cy="432000"/>
          </a:xfrm>
          <a:prstGeom prst="rect">
            <a:avLst/>
          </a:prstGeom>
          <a:solidFill>
            <a:schemeClr val="accent2">
              <a:lumMod val="75000"/>
            </a:schemeClr>
          </a:solidFill>
          <a:ln>
            <a:noFill/>
          </a:ln>
          <a:effectLst>
            <a:outerShdw blurRad="76200" dir="18900000" sy="23000" kx="-1200000" algn="bl" rotWithShape="0">
              <a:prstClr val="black">
                <a:alpha val="20000"/>
              </a:prstClr>
            </a:outerShdw>
            <a:reflection blurRad="6350" stA="50000" endA="300" endPos="55000" dir="5400000" sy="-100000" algn="bl" rotWithShape="0"/>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latin typeface="微软雅黑" pitchFamily="34" charset="-122"/>
                <a:ea typeface="微软雅黑" pitchFamily="34" charset="-122"/>
              </a:rPr>
              <a:t>教学过程</a:t>
            </a:r>
          </a:p>
        </p:txBody>
      </p:sp>
      <p:sp>
        <p:nvSpPr>
          <p:cNvPr id="9" name="矩形 8"/>
          <p:cNvSpPr/>
          <p:nvPr userDrawn="1"/>
        </p:nvSpPr>
        <p:spPr>
          <a:xfrm>
            <a:off x="10632504" y="111344"/>
            <a:ext cx="1368000" cy="432000"/>
          </a:xfrm>
          <a:prstGeom prst="rect">
            <a:avLst/>
          </a:prstGeom>
          <a:solidFill>
            <a:schemeClr val="accent2">
              <a:lumMod val="75000"/>
            </a:schemeClr>
          </a:solidFill>
          <a:ln>
            <a:noFill/>
          </a:ln>
          <a:effectLst>
            <a:outerShdw blurRad="76200" dir="18900000" sy="23000" kx="-1200000" algn="bl" rotWithShape="0">
              <a:prstClr val="black">
                <a:alpha val="20000"/>
              </a:prstClr>
            </a:outerShdw>
            <a:reflection blurRad="6350" stA="50000" endA="300" endPos="55000" dir="5400000" sy="-100000" algn="bl" rotWithShape="0"/>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latin typeface="微软雅黑" pitchFamily="34" charset="-122"/>
                <a:ea typeface="微软雅黑" pitchFamily="34" charset="-122"/>
              </a:rPr>
              <a:t>教学反思</a:t>
            </a:r>
          </a:p>
        </p:txBody>
      </p:sp>
      <p:sp>
        <p:nvSpPr>
          <p:cNvPr id="5" name="矩形 4"/>
          <p:cNvSpPr/>
          <p:nvPr userDrawn="1"/>
        </p:nvSpPr>
        <p:spPr>
          <a:xfrm>
            <a:off x="7765816" y="111344"/>
            <a:ext cx="1368000" cy="432000"/>
          </a:xfrm>
          <a:prstGeom prst="rect">
            <a:avLst/>
          </a:prstGeom>
          <a:solidFill>
            <a:schemeClr val="bg1"/>
          </a:solidFill>
          <a:ln>
            <a:noFill/>
          </a:ln>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000" b="1">
                <a:solidFill>
                  <a:srgbClr val="8B3331"/>
                </a:solidFill>
                <a:latin typeface="微软雅黑" pitchFamily="34" charset="-122"/>
                <a:ea typeface="微软雅黑" pitchFamily="34" charset="-122"/>
              </a:rPr>
              <a:t>教学设计</a:t>
            </a:r>
          </a:p>
        </p:txBody>
      </p:sp>
      <p:sp>
        <p:nvSpPr>
          <p:cNvPr id="6" name="矩形 5"/>
          <p:cNvSpPr/>
          <p:nvPr userDrawn="1"/>
        </p:nvSpPr>
        <p:spPr>
          <a:xfrm>
            <a:off x="2223640" y="195932"/>
            <a:ext cx="1928144" cy="582840"/>
          </a:xfrm>
          <a:prstGeom prst="rect">
            <a:avLst/>
          </a:prstGeom>
          <a:solidFill>
            <a:schemeClr val="bg1"/>
          </a:solidFill>
          <a:ln>
            <a:noFill/>
          </a:ln>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000" b="1">
                <a:solidFill>
                  <a:srgbClr val="8B3331"/>
                </a:solidFill>
                <a:latin typeface="微软雅黑" pitchFamily="34" charset="-122"/>
                <a:ea typeface="微软雅黑" pitchFamily="34" charset="-122"/>
              </a:rPr>
              <a:t>教学设计</a:t>
            </a:r>
          </a:p>
        </p:txBody>
      </p:sp>
    </p:spTree>
    <p:extLst>
      <p:ext uri="{BB962C8B-B14F-4D97-AF65-F5344CB8AC3E}">
        <p14:creationId xmlns:p14="http://schemas.microsoft.com/office/powerpoint/2010/main" val="399630208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1" dur="50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500"/>
                                        <p:tgtEl>
                                          <p:spTgt spid="5"/>
                                        </p:tgtEl>
                                      </p:cBhvr>
                                    </p:animEffect>
                                  </p:childTnLst>
                                </p:cTn>
                              </p:par>
                            </p:childTnLst>
                          </p:cTn>
                        </p:par>
                        <p:par>
                          <p:cTn id="8" fill="hold" nodeType="afterGroup">
                            <p:stCondLst>
                              <p:cond delay="500"/>
                            </p:stCondLst>
                            <p:childTnLst>
                              <p:par>
                                <p:cTn id="9" presetID="6" presetClass="emph" presetSubtype="0" dur="750" fill="hold" grpId="1" nodeType="afterEffect">
                                  <p:stCondLst>
                                    <p:cond delay="0"/>
                                  </p:stCondLst>
                                  <p:childTnLst>
                                    <p:animScale>
                                      <p:cBhvr>
                                        <p:cTn id="10" dur="750" fill="hold"/>
                                        <p:tgtEl>
                                          <p:spTgt spid="5"/>
                                        </p:tgtEl>
                                      </p:cBhvr>
                                      <p:by x="150000" y="150000"/>
                                    </p:animScale>
                                  </p:childTnLst>
                                </p:cTn>
                              </p:par>
                              <p:par>
                                <p:cTn id="11" presetID="42" presetClass="path" presetSubtype="0" dur="1000" accel="50000" decel="50000" fill="hold" grpId="2" nodeType="withEffect">
                                  <p:stCondLst>
                                    <p:cond delay="0"/>
                                  </p:stCondLst>
                                  <p:childTnLst>
                                    <p:animMotion origin="layout" path="M 1.84279E-06 -5.78035E-08 L -0.42908 0.02173" pathEditMode="relative" rAng="0" ptsTypes="AA">
                                      <p:cBhvr>
                                        <p:cTn id="12" dur="1000" fill="hold"/>
                                        <p:tgtEl>
                                          <p:spTgt spid="5"/>
                                        </p:tgtEl>
                                        <p:attrNameLst>
                                          <p:attrName>ppt_x</p:attrName>
                                          <p:attrName>ppt_y</p:attrName>
                                        </p:attrNameLst>
                                      </p:cBhvr>
                                      <p:rCtr x="-21460" y="1087"/>
                                    </p:animMotion>
                                  </p:childTnLst>
                                </p:cTn>
                              </p:par>
                            </p:childTnLst>
                          </p:cTn>
                        </p:par>
                        <p:par>
                          <p:cTn id="13" fill="hold" nodeType="afterGroup">
                            <p:stCondLst>
                              <p:cond delay="1500"/>
                            </p:stCondLst>
                            <p:childTnLst>
                              <p:par>
                                <p:cTn id="14" presetID="1" presetClass="exit" presetSubtype="0" dur="1" fill="hold" grpId="3" nodeType="afterEffect">
                                  <p:stCondLst>
                                    <p:cond delay="0"/>
                                  </p:stCondLst>
                                  <p:childTnLst>
                                    <p:set>
                                      <p:cBhvr>
                                        <p:cTn id="15" dur="1" fill="hold">
                                          <p:stCondLst>
                                            <p:cond delay="0"/>
                                          </p:stCondLst>
                                        </p:cTn>
                                        <p:tgtEl>
                                          <p:spTgt spid="5"/>
                                        </p:tgtEl>
                                        <p:attrNameLst>
                                          <p:attrName>style.visibility</p:attrName>
                                        </p:attrNameLst>
                                      </p:cBhvr>
                                      <p:to>
                                        <p:strVal val="hidden"/>
                                      </p:to>
                                    </p:set>
                                  </p:childTnLst>
                                </p:cTn>
                              </p:par>
                              <p:par>
                                <p:cTn id="16" presetID="1" presetClass="entr" presetSubtype="0" dur="1" fill="hold" grpId="0" nodeType="withEffect">
                                  <p:stCondLst>
                                    <p:cond delay="0"/>
                                  </p:stCondLst>
                                  <p:childTnLst>
                                    <p:set>
                                      <p:cBhvr>
                                        <p:cTn id="17" dur="1" fill="hold">
                                          <p:stCondLst>
                                            <p:cond delay="0"/>
                                          </p:stCondLst>
                                        </p:cTn>
                                        <p:tgtEl>
                                          <p:spTgt spid="6"/>
                                        </p:tgtEl>
                                        <p:attrNameLst>
                                          <p:attrName>style.visibility</p:attrName>
                                        </p:attrNameLst>
                                      </p:cBhvr>
                                      <p:to>
                                        <p:strVal val="visible"/>
                                      </p:to>
                                    </p:set>
                                  </p:childTnLst>
                                </p:cTn>
                              </p:par>
                              <p:par>
                                <p:cTn id="18" presetID="1" presetClass="exit" presetSubtype="0" dur="1" fill="hold" grpId="0" nodeType="withEffect">
                                  <p:stCondLst>
                                    <p:cond delay="0"/>
                                  </p:stCondLst>
                                  <p:childTnLst>
                                    <p:set>
                                      <p:cBhvr>
                                        <p:cTn id="19" dur="1" fill="hold">
                                          <p:stCondLst>
                                            <p:cond delay="0"/>
                                          </p:stCondLst>
                                        </p:cTn>
                                        <p:tgtEl>
                                          <p:spTgt spid="4"/>
                                        </p:tgtEl>
                                        <p:attrNameLst>
                                          <p:attrName>style.visibility</p:attrName>
                                        </p:attrNameLst>
                                      </p:cBhvr>
                                      <p:to>
                                        <p:strVal val="hidden"/>
                                      </p:to>
                                    </p:set>
                                  </p:childTnLst>
                                </p:cTn>
                              </p:par>
                              <p:par>
                                <p:cTn id="20" presetID="1" presetClass="exit" presetSubtype="0" dur="1" fill="hold" grpId="0" nodeType="withEffect">
                                  <p:stCondLst>
                                    <p:cond delay="0"/>
                                  </p:stCondLst>
                                  <p:childTnLst>
                                    <p:set>
                                      <p:cBhvr>
                                        <p:cTn id="21" dur="1" fill="hold">
                                          <p:stCondLst>
                                            <p:cond delay="0"/>
                                          </p:stCondLst>
                                        </p:cTn>
                                        <p:tgtEl>
                                          <p:spTgt spid="7"/>
                                        </p:tgtEl>
                                        <p:attrNameLst>
                                          <p:attrName>style.visibility</p:attrName>
                                        </p:attrNameLst>
                                      </p:cBhvr>
                                      <p:to>
                                        <p:strVal val="hidden"/>
                                      </p:to>
                                    </p:set>
                                  </p:childTnLst>
                                </p:cTn>
                              </p:par>
                              <p:par>
                                <p:cTn id="22" presetID="1" presetClass="exit" presetSubtype="0" dur="1" fill="hold" grpId="0" nodeType="withEffect">
                                  <p:stCondLst>
                                    <p:cond delay="0"/>
                                  </p:stCondLst>
                                  <p:childTnLst>
                                    <p:set>
                                      <p:cBhvr>
                                        <p:cTn id="23" dur="1" fill="hold">
                                          <p:stCondLst>
                                            <p:cond delay="0"/>
                                          </p:stCondLst>
                                        </p:cTn>
                                        <p:tgtEl>
                                          <p:spTgt spid="8"/>
                                        </p:tgtEl>
                                        <p:attrNameLst>
                                          <p:attrName>style.visibility</p:attrName>
                                        </p:attrNameLst>
                                      </p:cBhvr>
                                      <p:to>
                                        <p:strVal val="hidden"/>
                                      </p:to>
                                    </p:set>
                                  </p:childTnLst>
                                </p:cTn>
                              </p:par>
                              <p:par>
                                <p:cTn id="24" presetID="1" presetClass="exit" presetSubtype="0" dur="1" fill="hold" grpId="0" nodeType="withEffect">
                                  <p:stCondLst>
                                    <p:cond delay="0"/>
                                  </p:stCondLst>
                                  <p:childTnLst>
                                    <p:set>
                                      <p:cBhvr>
                                        <p:cTn id="25"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P spid="5" grpId="0" animBg="1"/>
      <p:bldP spid="5" grpId="1" animBg="1"/>
      <p:bldP spid="5" grpId="2" animBg="1"/>
      <p:bldP spid="5" grpId="3" animBg="1"/>
      <p:bldP spid="6" grpId="0" animBg="1"/>
    </p:bld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教学设计1">
    <p:spTree>
      <p:nvGrpSpPr>
        <p:cNvPr id="1" name=""/>
        <p:cNvGrpSpPr/>
        <p:nvPr/>
      </p:nvGrpSpPr>
      <p:grpSpPr>
        <a:xfrm>
          <a:off x="0" y="0"/>
          <a:ext cx="0" cy="0"/>
        </a:xfrm>
      </p:grpSpPr>
      <p:sp>
        <p:nvSpPr>
          <p:cNvPr id="6" name="矩形 5"/>
          <p:cNvSpPr/>
          <p:nvPr userDrawn="1"/>
        </p:nvSpPr>
        <p:spPr>
          <a:xfrm>
            <a:off x="2223640" y="195932"/>
            <a:ext cx="1928144" cy="582840"/>
          </a:xfrm>
          <a:prstGeom prst="rect">
            <a:avLst/>
          </a:prstGeom>
          <a:solidFill>
            <a:schemeClr val="bg1"/>
          </a:solidFill>
          <a:ln>
            <a:noFill/>
          </a:ln>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000" b="1">
                <a:solidFill>
                  <a:srgbClr val="8B3331"/>
                </a:solidFill>
                <a:latin typeface="微软雅黑" pitchFamily="34" charset="-122"/>
                <a:ea typeface="微软雅黑" pitchFamily="34" charset="-122"/>
              </a:rPr>
              <a:t>教学设计</a:t>
            </a:r>
          </a:p>
        </p:txBody>
      </p:sp>
    </p:spTree>
    <p:extLst>
      <p:ext uri="{BB962C8B-B14F-4D97-AF65-F5344CB8AC3E}">
        <p14:creationId xmlns:p14="http://schemas.microsoft.com/office/powerpoint/2010/main" val="43671222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教学过程1">
    <p:spTree>
      <p:nvGrpSpPr>
        <p:cNvPr id="1" name=""/>
        <p:cNvGrpSpPr/>
        <p:nvPr/>
      </p:nvGrpSpPr>
      <p:grpSpPr>
        <a:xfrm>
          <a:off x="0" y="0"/>
          <a:ext cx="0" cy="0"/>
        </a:xfrm>
      </p:grpSpPr>
      <p:sp>
        <p:nvSpPr>
          <p:cNvPr id="5" name="矩形 4"/>
          <p:cNvSpPr/>
          <p:nvPr userDrawn="1"/>
        </p:nvSpPr>
        <p:spPr>
          <a:xfrm>
            <a:off x="6332472" y="111344"/>
            <a:ext cx="1368000" cy="432000"/>
          </a:xfrm>
          <a:prstGeom prst="rect">
            <a:avLst/>
          </a:prstGeom>
          <a:solidFill>
            <a:schemeClr val="accent2">
              <a:lumMod val="75000"/>
            </a:schemeClr>
          </a:solidFill>
          <a:ln>
            <a:noFill/>
          </a:ln>
          <a:effectLst>
            <a:outerShdw blurRad="76200" dir="18900000" sy="23000" kx="-1200000" algn="bl" rotWithShape="0">
              <a:prstClr val="black">
                <a:alpha val="20000"/>
              </a:prstClr>
            </a:outerShdw>
            <a:reflection blurRad="6350" stA="50000" endA="300" endPos="55000" dir="5400000" sy="-100000" algn="bl" rotWithShape="0"/>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latin typeface="微软雅黑" pitchFamily="34" charset="-122"/>
                <a:ea typeface="微软雅黑" pitchFamily="34" charset="-122"/>
              </a:rPr>
              <a:t>教学分析</a:t>
            </a:r>
          </a:p>
        </p:txBody>
      </p:sp>
      <p:sp>
        <p:nvSpPr>
          <p:cNvPr id="6" name="矩形 5"/>
          <p:cNvSpPr/>
          <p:nvPr userDrawn="1"/>
        </p:nvSpPr>
        <p:spPr>
          <a:xfrm>
            <a:off x="7765816" y="111344"/>
            <a:ext cx="1368000" cy="432000"/>
          </a:xfrm>
          <a:prstGeom prst="rect">
            <a:avLst/>
          </a:prstGeom>
          <a:solidFill>
            <a:schemeClr val="accent2">
              <a:lumMod val="75000"/>
            </a:schemeClr>
          </a:solidFill>
          <a:ln>
            <a:noFill/>
          </a:ln>
          <a:effectLst>
            <a:outerShdw blurRad="76200" dir="18900000" sy="23000" kx="-1200000" algn="bl" rotWithShape="0">
              <a:prstClr val="black">
                <a:alpha val="20000"/>
              </a:prstClr>
            </a:outerShdw>
            <a:reflection blurRad="6350" stA="50000" endA="300" endPos="55000" dir="5400000" sy="-100000" algn="bl" rotWithShape="0"/>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latin typeface="微软雅黑" pitchFamily="34" charset="-122"/>
                <a:ea typeface="微软雅黑" pitchFamily="34" charset="-122"/>
              </a:rPr>
              <a:t>教学设计</a:t>
            </a:r>
          </a:p>
        </p:txBody>
      </p:sp>
      <p:sp>
        <p:nvSpPr>
          <p:cNvPr id="8" name="矩形 7"/>
          <p:cNvSpPr/>
          <p:nvPr userDrawn="1"/>
        </p:nvSpPr>
        <p:spPr>
          <a:xfrm>
            <a:off x="9199160" y="111344"/>
            <a:ext cx="1368000" cy="432000"/>
          </a:xfrm>
          <a:prstGeom prst="rect">
            <a:avLst/>
          </a:prstGeom>
          <a:solidFill>
            <a:schemeClr val="accent2">
              <a:lumMod val="75000"/>
            </a:schemeClr>
          </a:solidFill>
          <a:ln>
            <a:noFill/>
          </a:ln>
          <a:effectLst>
            <a:outerShdw blurRad="76200" dir="18900000" sy="23000" kx="-1200000" algn="bl" rotWithShape="0">
              <a:prstClr val="black">
                <a:alpha val="20000"/>
              </a:prstClr>
            </a:outerShdw>
            <a:reflection blurRad="6350" stA="50000" endA="300" endPos="55000" dir="5400000" sy="-100000" algn="bl" rotWithShape="0"/>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latin typeface="微软雅黑" pitchFamily="34" charset="-122"/>
                <a:ea typeface="微软雅黑" pitchFamily="34" charset="-122"/>
              </a:rPr>
              <a:t>教学过程</a:t>
            </a:r>
          </a:p>
        </p:txBody>
      </p:sp>
      <p:sp>
        <p:nvSpPr>
          <p:cNvPr id="9" name="矩形 8"/>
          <p:cNvSpPr/>
          <p:nvPr userDrawn="1"/>
        </p:nvSpPr>
        <p:spPr>
          <a:xfrm>
            <a:off x="10632504" y="111344"/>
            <a:ext cx="1368000" cy="432000"/>
          </a:xfrm>
          <a:prstGeom prst="rect">
            <a:avLst/>
          </a:prstGeom>
          <a:solidFill>
            <a:schemeClr val="accent2">
              <a:lumMod val="75000"/>
            </a:schemeClr>
          </a:solidFill>
          <a:ln>
            <a:noFill/>
          </a:ln>
          <a:effectLst>
            <a:outerShdw blurRad="76200" dir="18900000" sy="23000" kx="-1200000" algn="bl" rotWithShape="0">
              <a:prstClr val="black">
                <a:alpha val="20000"/>
              </a:prstClr>
            </a:outerShdw>
            <a:reflection blurRad="6350" stA="50000" endA="300" endPos="55000" dir="5400000" sy="-100000" algn="bl" rotWithShape="0"/>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latin typeface="微软雅黑" pitchFamily="34" charset="-122"/>
                <a:ea typeface="微软雅黑" pitchFamily="34" charset="-122"/>
              </a:rPr>
              <a:t>教学反思</a:t>
            </a:r>
          </a:p>
        </p:txBody>
      </p:sp>
      <p:sp>
        <p:nvSpPr>
          <p:cNvPr id="4" name="矩形 3"/>
          <p:cNvSpPr/>
          <p:nvPr userDrawn="1"/>
        </p:nvSpPr>
        <p:spPr>
          <a:xfrm>
            <a:off x="9199160" y="111344"/>
            <a:ext cx="1368000" cy="432000"/>
          </a:xfrm>
          <a:prstGeom prst="rect">
            <a:avLst/>
          </a:prstGeom>
          <a:solidFill>
            <a:schemeClr val="bg1"/>
          </a:solidFill>
          <a:ln>
            <a:noFill/>
          </a:ln>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000" b="1">
                <a:solidFill>
                  <a:srgbClr val="8B3331"/>
                </a:solidFill>
                <a:latin typeface="微软雅黑" pitchFamily="34" charset="-122"/>
                <a:ea typeface="微软雅黑" pitchFamily="34" charset="-122"/>
              </a:rPr>
              <a:t>教学过程</a:t>
            </a:r>
          </a:p>
        </p:txBody>
      </p:sp>
      <p:sp>
        <p:nvSpPr>
          <p:cNvPr id="10" name="矩形 9"/>
          <p:cNvSpPr/>
          <p:nvPr userDrawn="1"/>
        </p:nvSpPr>
        <p:spPr>
          <a:xfrm>
            <a:off x="2223640" y="195932"/>
            <a:ext cx="1928144" cy="582840"/>
          </a:xfrm>
          <a:prstGeom prst="rect">
            <a:avLst/>
          </a:prstGeom>
          <a:solidFill>
            <a:schemeClr val="bg1"/>
          </a:solidFill>
          <a:ln>
            <a:noFill/>
          </a:ln>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3000" b="1">
                <a:solidFill>
                  <a:srgbClr val="8B3331"/>
                </a:solidFill>
                <a:latin typeface="微软雅黑" pitchFamily="34" charset="-122"/>
                <a:ea typeface="微软雅黑" pitchFamily="34" charset="-122"/>
              </a:rPr>
              <a:t>教学过程</a:t>
            </a:r>
          </a:p>
        </p:txBody>
      </p:sp>
    </p:spTree>
    <p:extLst>
      <p:ext uri="{BB962C8B-B14F-4D97-AF65-F5344CB8AC3E}">
        <p14:creationId xmlns:p14="http://schemas.microsoft.com/office/powerpoint/2010/main" val="421362502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1" dur="5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par>
                          <p:cTn id="8" fill="hold" nodeType="afterGroup">
                            <p:stCondLst>
                              <p:cond delay="500"/>
                            </p:stCondLst>
                            <p:childTnLst>
                              <p:par>
                                <p:cTn id="9" presetID="6" presetClass="emph" presetSubtype="0" dur="750" fill="hold" grpId="1" nodeType="afterEffect">
                                  <p:stCondLst>
                                    <p:cond delay="0"/>
                                  </p:stCondLst>
                                  <p:childTnLst>
                                    <p:animScale>
                                      <p:cBhvr>
                                        <p:cTn id="10" dur="750" fill="hold"/>
                                        <p:tgtEl>
                                          <p:spTgt spid="4"/>
                                        </p:tgtEl>
                                      </p:cBhvr>
                                      <p:by x="150000" y="150000"/>
                                    </p:animScale>
                                  </p:childTnLst>
                                </p:cTn>
                              </p:par>
                              <p:par>
                                <p:cTn id="11" presetID="42" presetClass="path" presetSubtype="0" dur="1000" accel="50000" decel="50000" fill="hold" grpId="2" nodeType="withEffect">
                                  <p:stCondLst>
                                    <p:cond delay="0"/>
                                  </p:stCondLst>
                                  <p:childTnLst>
                                    <p:animMotion origin="layout" path="M -4.93493E-06 -5.78035E-08 L -0.54646 0.02173" pathEditMode="relative" rAng="0" ptsTypes="AA">
                                      <p:cBhvr>
                                        <p:cTn id="12" dur="1000" fill="hold"/>
                                        <p:tgtEl>
                                          <p:spTgt spid="4"/>
                                        </p:tgtEl>
                                        <p:attrNameLst>
                                          <p:attrName>ppt_x</p:attrName>
                                          <p:attrName>ppt_y</p:attrName>
                                        </p:attrNameLst>
                                      </p:cBhvr>
                                      <p:rCtr x="-27330" y="1087"/>
                                    </p:animMotion>
                                  </p:childTnLst>
                                </p:cTn>
                              </p:par>
                            </p:childTnLst>
                          </p:cTn>
                        </p:par>
                        <p:par>
                          <p:cTn id="13" fill="hold" nodeType="afterGroup">
                            <p:stCondLst>
                              <p:cond delay="1500"/>
                            </p:stCondLst>
                            <p:childTnLst>
                              <p:par>
                                <p:cTn id="14" presetID="1" presetClass="exit" presetSubtype="0" dur="1" fill="hold" grpId="3" nodeType="afterEffect">
                                  <p:stCondLst>
                                    <p:cond delay="0"/>
                                  </p:stCondLst>
                                  <p:childTnLst>
                                    <p:set>
                                      <p:cBhvr>
                                        <p:cTn id="15" dur="1" fill="hold">
                                          <p:stCondLst>
                                            <p:cond delay="0"/>
                                          </p:stCondLst>
                                        </p:cTn>
                                        <p:tgtEl>
                                          <p:spTgt spid="4"/>
                                        </p:tgtEl>
                                        <p:attrNameLst>
                                          <p:attrName>style.visibility</p:attrName>
                                        </p:attrNameLst>
                                      </p:cBhvr>
                                      <p:to>
                                        <p:strVal val="hidden"/>
                                      </p:to>
                                    </p:set>
                                  </p:childTnLst>
                                </p:cTn>
                              </p:par>
                              <p:par>
                                <p:cTn id="16" presetID="1" presetClass="entr" presetSubtype="0" dur="1"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childTnLst>
                                </p:cTn>
                              </p:par>
                              <p:par>
                                <p:cTn id="18" presetID="1" presetClass="exit" presetSubtype="0" dur="1" fill="hold" grpId="0" nodeType="withEffect">
                                  <p:stCondLst>
                                    <p:cond delay="0"/>
                                  </p:stCondLst>
                                  <p:childTnLst>
                                    <p:set>
                                      <p:cBhvr>
                                        <p:cTn id="19" dur="1" fill="hold">
                                          <p:stCondLst>
                                            <p:cond delay="0"/>
                                          </p:stCondLst>
                                        </p:cTn>
                                        <p:tgtEl>
                                          <p:spTgt spid="5"/>
                                        </p:tgtEl>
                                        <p:attrNameLst>
                                          <p:attrName>style.visibility</p:attrName>
                                        </p:attrNameLst>
                                      </p:cBhvr>
                                      <p:to>
                                        <p:strVal val="hidden"/>
                                      </p:to>
                                    </p:set>
                                  </p:childTnLst>
                                </p:cTn>
                              </p:par>
                              <p:par>
                                <p:cTn id="20" presetID="1" presetClass="exit" presetSubtype="0" dur="1" fill="hold" grpId="0" nodeType="withEffect">
                                  <p:stCondLst>
                                    <p:cond delay="0"/>
                                  </p:stCondLst>
                                  <p:childTnLst>
                                    <p:set>
                                      <p:cBhvr>
                                        <p:cTn id="21" dur="1" fill="hold">
                                          <p:stCondLst>
                                            <p:cond delay="0"/>
                                          </p:stCondLst>
                                        </p:cTn>
                                        <p:tgtEl>
                                          <p:spTgt spid="6"/>
                                        </p:tgtEl>
                                        <p:attrNameLst>
                                          <p:attrName>style.visibility</p:attrName>
                                        </p:attrNameLst>
                                      </p:cBhvr>
                                      <p:to>
                                        <p:strVal val="hidden"/>
                                      </p:to>
                                    </p:set>
                                  </p:childTnLst>
                                </p:cTn>
                              </p:par>
                              <p:par>
                                <p:cTn id="22" presetID="1" presetClass="exit" presetSubtype="0" dur="1" fill="hold" grpId="0" nodeType="withEffect">
                                  <p:stCondLst>
                                    <p:cond delay="0"/>
                                  </p:stCondLst>
                                  <p:childTnLst>
                                    <p:set>
                                      <p:cBhvr>
                                        <p:cTn id="23" dur="1" fill="hold">
                                          <p:stCondLst>
                                            <p:cond delay="0"/>
                                          </p:stCondLst>
                                        </p:cTn>
                                        <p:tgtEl>
                                          <p:spTgt spid="8"/>
                                        </p:tgtEl>
                                        <p:attrNameLst>
                                          <p:attrName>style.visibility</p:attrName>
                                        </p:attrNameLst>
                                      </p:cBhvr>
                                      <p:to>
                                        <p:strVal val="hidden"/>
                                      </p:to>
                                    </p:set>
                                  </p:childTnLst>
                                </p:cTn>
                              </p:par>
                              <p:par>
                                <p:cTn id="24" presetID="1" presetClass="exit" presetSubtype="0" dur="1" fill="hold" grpId="0" nodeType="withEffect">
                                  <p:stCondLst>
                                    <p:cond delay="0"/>
                                  </p:stCondLst>
                                  <p:childTnLst>
                                    <p:set>
                                      <p:cBhvr>
                                        <p:cTn id="25"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9" grpId="0" animBg="1"/>
      <p:bldP spid="4" grpId="0" animBg="1"/>
      <p:bldP spid="4" grpId="1" animBg="1"/>
      <p:bldP spid="4" grpId="2" animBg="1"/>
      <p:bldP spid="4" grpId="3" animBg="1"/>
      <p:bldP spid="10" grpId="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教学过程2">
    <p:spTree>
      <p:nvGrpSpPr>
        <p:cNvPr id="1" name=""/>
        <p:cNvGrpSpPr/>
        <p:nvPr/>
      </p:nvGrpSpPr>
      <p:grpSpPr>
        <a:xfrm>
          <a:off x="0" y="0"/>
          <a:ext cx="0" cy="0"/>
        </a:xfrm>
      </p:grpSpPr>
      <p:sp>
        <p:nvSpPr>
          <p:cNvPr id="3" name="矩形 2"/>
          <p:cNvSpPr/>
          <p:nvPr userDrawn="1"/>
        </p:nvSpPr>
        <p:spPr>
          <a:xfrm>
            <a:off x="2223640" y="195932"/>
            <a:ext cx="1928144" cy="582840"/>
          </a:xfrm>
          <a:prstGeom prst="rect">
            <a:avLst/>
          </a:prstGeom>
          <a:solidFill>
            <a:schemeClr val="bg1"/>
          </a:solidFill>
          <a:ln>
            <a:noFill/>
          </a:ln>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3000" b="1">
                <a:solidFill>
                  <a:srgbClr val="8B3331"/>
                </a:solidFill>
                <a:latin typeface="微软雅黑" pitchFamily="34" charset="-122"/>
                <a:ea typeface="微软雅黑" pitchFamily="34" charset="-122"/>
              </a:rPr>
              <a:t>教学过程</a:t>
            </a:r>
          </a:p>
        </p:txBody>
      </p:sp>
    </p:spTree>
    <p:extLst>
      <p:ext uri="{BB962C8B-B14F-4D97-AF65-F5344CB8AC3E}">
        <p14:creationId xmlns:p14="http://schemas.microsoft.com/office/powerpoint/2010/main" val="358115920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教学反思1">
    <p:spTree>
      <p:nvGrpSpPr>
        <p:cNvPr id="1" name=""/>
        <p:cNvGrpSpPr/>
        <p:nvPr/>
      </p:nvGrpSpPr>
      <p:grpSpPr>
        <a:xfrm>
          <a:off x="0" y="0"/>
          <a:ext cx="0" cy="0"/>
        </a:xfrm>
      </p:grpSpPr>
      <p:sp>
        <p:nvSpPr>
          <p:cNvPr id="18" name="矩形 17"/>
          <p:cNvSpPr/>
          <p:nvPr userDrawn="1"/>
        </p:nvSpPr>
        <p:spPr>
          <a:xfrm>
            <a:off x="6332624" y="118300"/>
            <a:ext cx="1368000" cy="432000"/>
          </a:xfrm>
          <a:prstGeom prst="rect">
            <a:avLst/>
          </a:prstGeom>
          <a:solidFill>
            <a:schemeClr val="accent2">
              <a:lumMod val="75000"/>
            </a:schemeClr>
          </a:solidFill>
          <a:ln>
            <a:noFill/>
          </a:ln>
          <a:effectLst>
            <a:outerShdw blurRad="76200" dir="18900000" sy="23000" kx="-1200000" algn="bl" rotWithShape="0">
              <a:prstClr val="black">
                <a:alpha val="20000"/>
              </a:prstClr>
            </a:outerShdw>
            <a:reflection blurRad="6350" stA="50000" endA="300" endPos="55000" dir="5400000" sy="-100000" algn="bl" rotWithShape="0"/>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latin typeface="微软雅黑" pitchFamily="34" charset="-122"/>
                <a:ea typeface="微软雅黑" pitchFamily="34" charset="-122"/>
              </a:rPr>
              <a:t>教学分析</a:t>
            </a:r>
          </a:p>
        </p:txBody>
      </p:sp>
      <p:sp>
        <p:nvSpPr>
          <p:cNvPr id="19" name="矩形 18"/>
          <p:cNvSpPr/>
          <p:nvPr userDrawn="1"/>
        </p:nvSpPr>
        <p:spPr>
          <a:xfrm>
            <a:off x="7765968" y="118300"/>
            <a:ext cx="1368000" cy="432000"/>
          </a:xfrm>
          <a:prstGeom prst="rect">
            <a:avLst/>
          </a:prstGeom>
          <a:solidFill>
            <a:schemeClr val="accent2">
              <a:lumMod val="75000"/>
            </a:schemeClr>
          </a:solidFill>
          <a:ln>
            <a:noFill/>
          </a:ln>
          <a:effectLst>
            <a:outerShdw blurRad="76200" dir="18900000" sy="23000" kx="-1200000" algn="bl" rotWithShape="0">
              <a:prstClr val="black">
                <a:alpha val="20000"/>
              </a:prstClr>
            </a:outerShdw>
            <a:reflection blurRad="6350" stA="50000" endA="300" endPos="55000" dir="5400000" sy="-100000" algn="bl" rotWithShape="0"/>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latin typeface="微软雅黑" pitchFamily="34" charset="-122"/>
                <a:ea typeface="微软雅黑" pitchFamily="34" charset="-122"/>
              </a:rPr>
              <a:t>教学设计</a:t>
            </a:r>
          </a:p>
        </p:txBody>
      </p:sp>
      <p:sp>
        <p:nvSpPr>
          <p:cNvPr id="20" name="矩形 19"/>
          <p:cNvSpPr/>
          <p:nvPr userDrawn="1"/>
        </p:nvSpPr>
        <p:spPr>
          <a:xfrm>
            <a:off x="9199312" y="118300"/>
            <a:ext cx="1368000" cy="432000"/>
          </a:xfrm>
          <a:prstGeom prst="rect">
            <a:avLst/>
          </a:prstGeom>
          <a:solidFill>
            <a:schemeClr val="accent2">
              <a:lumMod val="75000"/>
            </a:schemeClr>
          </a:solidFill>
          <a:ln>
            <a:noFill/>
          </a:ln>
          <a:effectLst>
            <a:outerShdw blurRad="76200" dir="18900000" sy="23000" kx="-1200000" algn="bl" rotWithShape="0">
              <a:prstClr val="black">
                <a:alpha val="20000"/>
              </a:prstClr>
            </a:outerShdw>
            <a:reflection blurRad="6350" stA="50000" endA="300" endPos="55000" dir="5400000" sy="-100000" algn="bl" rotWithShape="0"/>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latin typeface="微软雅黑" pitchFamily="34" charset="-122"/>
                <a:ea typeface="微软雅黑" pitchFamily="34" charset="-122"/>
              </a:rPr>
              <a:t>教学过程</a:t>
            </a:r>
          </a:p>
        </p:txBody>
      </p:sp>
      <p:sp>
        <p:nvSpPr>
          <p:cNvPr id="21" name="矩形 20"/>
          <p:cNvSpPr/>
          <p:nvPr userDrawn="1"/>
        </p:nvSpPr>
        <p:spPr>
          <a:xfrm>
            <a:off x="10632656" y="118300"/>
            <a:ext cx="1368000" cy="432000"/>
          </a:xfrm>
          <a:prstGeom prst="rect">
            <a:avLst/>
          </a:prstGeom>
          <a:solidFill>
            <a:schemeClr val="accent2">
              <a:lumMod val="75000"/>
            </a:schemeClr>
          </a:solidFill>
          <a:ln>
            <a:noFill/>
          </a:ln>
          <a:effectLst>
            <a:outerShdw blurRad="76200" dir="18900000" sy="23000" kx="-1200000" algn="bl" rotWithShape="0">
              <a:prstClr val="black">
                <a:alpha val="20000"/>
              </a:prstClr>
            </a:outerShdw>
            <a:reflection blurRad="6350" stA="50000" endA="300" endPos="55000" dir="5400000" sy="-100000" algn="bl" rotWithShape="0"/>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latin typeface="微软雅黑" pitchFamily="34" charset="-122"/>
                <a:ea typeface="微软雅黑" pitchFamily="34" charset="-122"/>
              </a:rPr>
              <a:t>教学反思</a:t>
            </a:r>
          </a:p>
        </p:txBody>
      </p:sp>
      <p:sp>
        <p:nvSpPr>
          <p:cNvPr id="5" name="矩形 4"/>
          <p:cNvSpPr/>
          <p:nvPr userDrawn="1"/>
        </p:nvSpPr>
        <p:spPr>
          <a:xfrm>
            <a:off x="10632504" y="111344"/>
            <a:ext cx="1368000" cy="432000"/>
          </a:xfrm>
          <a:prstGeom prst="rect">
            <a:avLst/>
          </a:prstGeom>
          <a:solidFill>
            <a:schemeClr val="bg1"/>
          </a:solidFill>
          <a:ln>
            <a:noFill/>
          </a:ln>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000" b="1">
                <a:solidFill>
                  <a:srgbClr val="8B3331"/>
                </a:solidFill>
                <a:latin typeface="微软雅黑" pitchFamily="34" charset="-122"/>
                <a:ea typeface="微软雅黑" pitchFamily="34" charset="-122"/>
              </a:rPr>
              <a:t>教学反思</a:t>
            </a:r>
          </a:p>
        </p:txBody>
      </p:sp>
      <p:sp>
        <p:nvSpPr>
          <p:cNvPr id="7" name="矩形 6"/>
          <p:cNvSpPr/>
          <p:nvPr userDrawn="1"/>
        </p:nvSpPr>
        <p:spPr>
          <a:xfrm>
            <a:off x="2207568" y="195932"/>
            <a:ext cx="1928144" cy="582840"/>
          </a:xfrm>
          <a:prstGeom prst="rect">
            <a:avLst/>
          </a:prstGeom>
          <a:solidFill>
            <a:schemeClr val="bg1"/>
          </a:solidFill>
          <a:ln>
            <a:noFill/>
          </a:ln>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000" b="1">
                <a:solidFill>
                  <a:srgbClr val="8B3331"/>
                </a:solidFill>
                <a:latin typeface="微软雅黑" pitchFamily="34" charset="-122"/>
                <a:ea typeface="微软雅黑" pitchFamily="34" charset="-122"/>
              </a:rPr>
              <a:t>教学反思</a:t>
            </a:r>
          </a:p>
        </p:txBody>
      </p:sp>
    </p:spTree>
    <p:extLst>
      <p:ext uri="{BB962C8B-B14F-4D97-AF65-F5344CB8AC3E}">
        <p14:creationId xmlns:p14="http://schemas.microsoft.com/office/powerpoint/2010/main" val="1011425578"/>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1" dur="50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500"/>
                                        <p:tgtEl>
                                          <p:spTgt spid="5"/>
                                        </p:tgtEl>
                                      </p:cBhvr>
                                    </p:animEffect>
                                  </p:childTnLst>
                                </p:cTn>
                              </p:par>
                            </p:childTnLst>
                          </p:cTn>
                        </p:par>
                        <p:par>
                          <p:cTn id="8" fill="hold" nodeType="afterGroup">
                            <p:stCondLst>
                              <p:cond delay="500"/>
                            </p:stCondLst>
                            <p:childTnLst>
                              <p:par>
                                <p:cTn id="9" presetID="6" presetClass="emph" presetSubtype="0" dur="750" fill="hold" grpId="1" nodeType="afterEffect">
                                  <p:stCondLst>
                                    <p:cond delay="0"/>
                                  </p:stCondLst>
                                  <p:childTnLst>
                                    <p:animScale>
                                      <p:cBhvr>
                                        <p:cTn id="10" dur="750" fill="hold"/>
                                        <p:tgtEl>
                                          <p:spTgt spid="5"/>
                                        </p:tgtEl>
                                      </p:cBhvr>
                                      <p:by x="150000" y="150000"/>
                                    </p:animScale>
                                  </p:childTnLst>
                                </p:cTn>
                              </p:par>
                              <p:par>
                                <p:cTn id="11" presetID="42" presetClass="path" presetSubtype="0" dur="1000" accel="50000" decel="50000" fill="hold" grpId="2" nodeType="withEffect">
                                  <p:stCondLst>
                                    <p:cond delay="0"/>
                                  </p:stCondLst>
                                  <p:childTnLst>
                                    <p:animMotion origin="layout" path="M -1.8532E-06 -5.78035E-08 L -0.66996 0.02173" pathEditMode="relative" rAng="0" ptsTypes="AA">
                                      <p:cBhvr>
                                        <p:cTn id="12" dur="1000" fill="hold"/>
                                        <p:tgtEl>
                                          <p:spTgt spid="5"/>
                                        </p:tgtEl>
                                        <p:attrNameLst>
                                          <p:attrName>ppt_x</p:attrName>
                                          <p:attrName>ppt_y</p:attrName>
                                        </p:attrNameLst>
                                      </p:cBhvr>
                                      <p:rCtr x="-33498" y="1087"/>
                                    </p:animMotion>
                                  </p:childTnLst>
                                </p:cTn>
                              </p:par>
                            </p:childTnLst>
                          </p:cTn>
                        </p:par>
                        <p:par>
                          <p:cTn id="13" fill="hold" nodeType="afterGroup">
                            <p:stCondLst>
                              <p:cond delay="1500"/>
                            </p:stCondLst>
                            <p:childTnLst>
                              <p:par>
                                <p:cTn id="14" presetID="1" presetClass="exit" presetSubtype="0" dur="1" fill="hold" grpId="3" nodeType="afterEffect">
                                  <p:stCondLst>
                                    <p:cond delay="0"/>
                                  </p:stCondLst>
                                  <p:childTnLst>
                                    <p:set>
                                      <p:cBhvr>
                                        <p:cTn id="15" dur="1" fill="hold">
                                          <p:stCondLst>
                                            <p:cond delay="0"/>
                                          </p:stCondLst>
                                        </p:cTn>
                                        <p:tgtEl>
                                          <p:spTgt spid="5"/>
                                        </p:tgtEl>
                                        <p:attrNameLst>
                                          <p:attrName>style.visibility</p:attrName>
                                        </p:attrNameLst>
                                      </p:cBhvr>
                                      <p:to>
                                        <p:strVal val="hidden"/>
                                      </p:to>
                                    </p:set>
                                  </p:childTnLst>
                                </p:cTn>
                              </p:par>
                              <p:par>
                                <p:cTn id="16" presetID="1" presetClass="entr" presetSubtype="0" dur="1"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childTnLst>
                                </p:cTn>
                              </p:par>
                              <p:par>
                                <p:cTn id="18" presetID="1" presetClass="exit" presetSubtype="0" dur="1" fill="hold" grpId="0" nodeType="withEffect">
                                  <p:stCondLst>
                                    <p:cond delay="0"/>
                                  </p:stCondLst>
                                  <p:childTnLst>
                                    <p:set>
                                      <p:cBhvr>
                                        <p:cTn id="19" dur="1" fill="hold">
                                          <p:stCondLst>
                                            <p:cond delay="0"/>
                                          </p:stCondLst>
                                        </p:cTn>
                                        <p:tgtEl>
                                          <p:spTgt spid="18"/>
                                        </p:tgtEl>
                                        <p:attrNameLst>
                                          <p:attrName>style.visibility</p:attrName>
                                        </p:attrNameLst>
                                      </p:cBhvr>
                                      <p:to>
                                        <p:strVal val="hidden"/>
                                      </p:to>
                                    </p:set>
                                  </p:childTnLst>
                                </p:cTn>
                              </p:par>
                              <p:par>
                                <p:cTn id="20" presetID="1" presetClass="exit" presetSubtype="0" dur="1" fill="hold" grpId="0" nodeType="withEffect">
                                  <p:stCondLst>
                                    <p:cond delay="0"/>
                                  </p:stCondLst>
                                  <p:childTnLst>
                                    <p:set>
                                      <p:cBhvr>
                                        <p:cTn id="21" dur="1" fill="hold">
                                          <p:stCondLst>
                                            <p:cond delay="0"/>
                                          </p:stCondLst>
                                        </p:cTn>
                                        <p:tgtEl>
                                          <p:spTgt spid="19"/>
                                        </p:tgtEl>
                                        <p:attrNameLst>
                                          <p:attrName>style.visibility</p:attrName>
                                        </p:attrNameLst>
                                      </p:cBhvr>
                                      <p:to>
                                        <p:strVal val="hidden"/>
                                      </p:to>
                                    </p:set>
                                  </p:childTnLst>
                                </p:cTn>
                              </p:par>
                              <p:par>
                                <p:cTn id="22" presetID="1" presetClass="exit" presetSubtype="0" dur="1" fill="hold" grpId="0" nodeType="withEffect">
                                  <p:stCondLst>
                                    <p:cond delay="0"/>
                                  </p:stCondLst>
                                  <p:childTnLst>
                                    <p:set>
                                      <p:cBhvr>
                                        <p:cTn id="23" dur="1" fill="hold">
                                          <p:stCondLst>
                                            <p:cond delay="0"/>
                                          </p:stCondLst>
                                        </p:cTn>
                                        <p:tgtEl>
                                          <p:spTgt spid="20"/>
                                        </p:tgtEl>
                                        <p:attrNameLst>
                                          <p:attrName>style.visibility</p:attrName>
                                        </p:attrNameLst>
                                      </p:cBhvr>
                                      <p:to>
                                        <p:strVal val="hidden"/>
                                      </p:to>
                                    </p:set>
                                  </p:childTnLst>
                                </p:cTn>
                              </p:par>
                              <p:par>
                                <p:cTn id="24" presetID="1" presetClass="exit" presetSubtype="0" dur="1" fill="hold" grpId="0" nodeType="withEffect">
                                  <p:stCondLst>
                                    <p:cond delay="0"/>
                                  </p:stCondLst>
                                  <p:childTnLst>
                                    <p:set>
                                      <p:cBhvr>
                                        <p:cTn id="25" dur="1" fill="hold">
                                          <p:stCondLst>
                                            <p:cond delay="0"/>
                                          </p:stCondLst>
                                        </p:cTn>
                                        <p:tgtEl>
                                          <p:spTgt spid="2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20" grpId="0" animBg="1"/>
      <p:bldP spid="21" grpId="0" animBg="1"/>
      <p:bldP spid="5" grpId="0" animBg="1"/>
      <p:bldP spid="5" grpId="1" animBg="1"/>
      <p:bldP spid="5" grpId="2" animBg="1"/>
      <p:bldP spid="5" grpId="3" animBg="1"/>
      <p:bldP spid="7" grpId="0" animBg="1"/>
    </p:bld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教学反思2">
    <p:spTree>
      <p:nvGrpSpPr>
        <p:cNvPr id="1" name=""/>
        <p:cNvGrpSpPr/>
        <p:nvPr/>
      </p:nvGrpSpPr>
      <p:grpSpPr>
        <a:xfrm>
          <a:off x="0" y="0"/>
          <a:ext cx="0" cy="0"/>
        </a:xfrm>
      </p:grpSpPr>
      <p:sp>
        <p:nvSpPr>
          <p:cNvPr id="7" name="矩形 6"/>
          <p:cNvSpPr/>
          <p:nvPr userDrawn="1"/>
        </p:nvSpPr>
        <p:spPr>
          <a:xfrm>
            <a:off x="2207568" y="195932"/>
            <a:ext cx="1928144" cy="582840"/>
          </a:xfrm>
          <a:prstGeom prst="rect">
            <a:avLst/>
          </a:prstGeom>
          <a:solidFill>
            <a:schemeClr val="bg1"/>
          </a:solidFill>
          <a:ln>
            <a:noFill/>
          </a:ln>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000" b="1">
                <a:solidFill>
                  <a:srgbClr val="8B3331"/>
                </a:solidFill>
                <a:latin typeface="微软雅黑" pitchFamily="34" charset="-122"/>
                <a:ea typeface="微软雅黑" pitchFamily="34" charset="-122"/>
              </a:rPr>
              <a:t>教学反思</a:t>
            </a:r>
          </a:p>
        </p:txBody>
      </p:sp>
    </p:spTree>
    <p:extLst>
      <p:ext uri="{BB962C8B-B14F-4D97-AF65-F5344CB8AC3E}">
        <p14:creationId xmlns:p14="http://schemas.microsoft.com/office/powerpoint/2010/main" val="53861292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竖排文字">
    <p:spTree>
      <p:nvGrpSpPr>
        <p:cNvPr id="1" name=""/>
        <p:cNvGrpSpPr/>
        <p:nvPr/>
      </p:nvGrpSpPr>
      <p:grpSpPr>
        <a:xfrm>
          <a:off x="0" y="0"/>
          <a:ext cx="0" cy="0"/>
        </a:xfrm>
      </p:grpSpPr>
    </p:spTree>
    <p:extLst>
      <p:ext uri="{BB962C8B-B14F-4D97-AF65-F5344CB8AC3E}">
        <p14:creationId xmlns:p14="http://schemas.microsoft.com/office/powerpoint/2010/main" val="15171068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封底">
    <p:spTree>
      <p:nvGrpSpPr>
        <p:cNvPr id="1" name=""/>
        <p:cNvGrpSpPr/>
        <p:nvPr/>
      </p:nvGrpSpPr>
      <p:grpSpPr>
        <a:xfrm>
          <a:off x="0" y="0"/>
          <a:ext cx="0" cy="0"/>
        </a:xfrm>
      </p:grpSpPr>
      <p:sp>
        <p:nvSpPr>
          <p:cNvPr id="2" name="椭圆 1"/>
          <p:cNvSpPr/>
          <p:nvPr userDrawn="1"/>
        </p:nvSpPr>
        <p:spPr>
          <a:xfrm>
            <a:off x="1623546" y="0"/>
            <a:ext cx="8944909" cy="3752816"/>
          </a:xfrm>
          <a:custGeom>
            <a:rect l="l" t="t" r="r" b="b"/>
            <a:pathLst>
              <a:path w="8949568" h="4020830">
                <a:moveTo>
                  <a:pt x="0" y="0"/>
                </a:moveTo>
                <a:lnTo>
                  <a:pt x="8949568" y="0"/>
                </a:lnTo>
                <a:cubicBezTo>
                  <a:pt x="8710550" y="2260057"/>
                  <a:pt x="6798293" y="4020830"/>
                  <a:pt x="4474784" y="4020830"/>
                </a:cubicBezTo>
                <a:cubicBezTo>
                  <a:pt x="2151275" y="4020830"/>
                  <a:pt x="239018" y="2260057"/>
                  <a:pt x="0" y="0"/>
                </a:cubicBezTo>
                <a:close/>
              </a:path>
            </a:pathLst>
          </a:custGeom>
          <a:blipFill dpi="0" rotWithShape="1">
            <a:blip r:embed="rId1">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p>
        </p:txBody>
      </p:sp>
      <p:sp>
        <p:nvSpPr>
          <p:cNvPr id="35" name="TextBox 3"/>
          <p:cNvSpPr txBox="1"/>
          <p:nvPr userDrawn="1"/>
        </p:nvSpPr>
        <p:spPr>
          <a:xfrm>
            <a:off x="1993681" y="3861048"/>
            <a:ext cx="8204639" cy="923330"/>
          </a:xfrm>
          <a:prstGeom prst="rect">
            <a:avLst/>
          </a:prstGeom>
          <a:noFill/>
        </p:spPr>
        <p:txBody>
          <a:bodyPr wrap="square" rtlCol="0" anchor="ctr">
            <a:spAutoFit/>
            <a:scene3d>
              <a:camera prst="orthographicFront"/>
              <a:lightRig rig="soft" dir="tl"/>
            </a:scene3d>
            <a:sp3d contourW="25400" prstMaterial="matte">
              <a:bevelT w="25400" h="55880" prst="artDeco"/>
              <a:contourClr>
                <a:schemeClr val="accent2">
                  <a:tint val="20000"/>
                </a:schemeClr>
              </a:contourClr>
            </a:sp3d>
          </a:bodyPr>
          <a:lstStyle>
            <a:defPPr>
              <a:defRPr lang="zh-CN"/>
            </a:defPPr>
            <a:lvl1pPr marL="0" lvl="0" algn="l" defTabSz="914400" rtl="0" eaLnBrk="1" latinLnBrk="0" hangingPunct="1">
              <a:defRPr sz="8000" kern="1200" spc="50">
                <a:ln w="11430"/>
                <a:solidFill>
                  <a:srgbClr val="CD1F06"/>
                </a:solidFill>
                <a:effectLst>
                  <a:outerShdw blurRad="38100" dist="38100" dir="2700000" algn="tl">
                    <a:srgbClr val="000000">
                      <a:alpha val="43137"/>
                    </a:srgbClr>
                  </a:outerShdw>
                </a:effectLst>
                <a:latin typeface="华康俪金黑W8(P)" pitchFamily="34" charset="-122"/>
                <a:ea typeface="华康俪金黑W8(P)" pitchFamily="34" charset="-122"/>
                <a:cs typeface="经典繁仿黑"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5400">
                <a:solidFill>
                  <a:schemeClr val="tx1">
                    <a:lumMod val="65000"/>
                    <a:lumOff val="35000"/>
                  </a:schemeClr>
                </a:solidFill>
                <a:latin typeface="微软雅黑" pitchFamily="34" charset="-122"/>
                <a:ea typeface="微软雅黑" pitchFamily="34" charset="-122"/>
              </a:rPr>
              <a:t>感谢收看</a:t>
            </a:r>
            <a:r>
              <a:rPr lang="zh-CN" altLang="en-US" sz="5400" baseline="0">
                <a:solidFill>
                  <a:schemeClr val="tx1">
                    <a:lumMod val="65000"/>
                    <a:lumOff val="35000"/>
                  </a:schemeClr>
                </a:solidFill>
                <a:latin typeface="微软雅黑" pitchFamily="34" charset="-122"/>
                <a:ea typeface="微软雅黑" pitchFamily="34" charset="-122"/>
              </a:rPr>
              <a:t> </a:t>
            </a:r>
            <a:r>
              <a:rPr lang="zh-CN" altLang="en-US" sz="5400">
                <a:solidFill>
                  <a:schemeClr val="tx1">
                    <a:lumMod val="65000"/>
                    <a:lumOff val="35000"/>
                  </a:schemeClr>
                </a:solidFill>
                <a:latin typeface="微软雅黑" pitchFamily="34" charset="-122"/>
                <a:ea typeface="微软雅黑" pitchFamily="34" charset="-122"/>
              </a:rPr>
              <a:t>请多指点</a:t>
            </a:r>
          </a:p>
        </p:txBody>
      </p:sp>
      <p:pic>
        <p:nvPicPr>
          <p:cNvPr id="36" name="Picture 6" descr="C:\Documents and Settings\tdz\桌面\未标题-2.png"/>
          <p:cNvPicPr>
            <a:picLocks noChangeAspect="1" noChangeArrowheads="1"/>
          </p:cNvPicPr>
          <p:nvPr userDrawn="1"/>
        </p:nvPicPr>
        <p:blipFill>
          <a:blip r:embed="rId2">
            <a:extLst>
              <a:ext uri="{28A0092B-C50C-407E-A947-70E740481C1C}">
                <a14:useLocalDpi xmlns:a14="http://schemas.microsoft.com/office/drawing/2010/main"/>
              </a:ext>
            </a:extLst>
          </a:blip>
          <a:stretch>
            <a:fillRect/>
          </a:stretch>
        </p:blipFill>
        <p:spPr bwMode="auto">
          <a:xfrm>
            <a:off x="4728560" y="5085184"/>
            <a:ext cx="349230" cy="396000"/>
          </a:xfrm>
          <a:prstGeom prst="rect">
            <a:avLst/>
          </a:prstGeom>
          <a:noFill/>
          <a:extLst>
            <a:ext uri="{909E8E84-426E-40DD-AFC4-6F175D3DCCD1}">
              <a14:hiddenFill xmlns:a14="http://schemas.microsoft.com/office/drawing/2010/main">
                <a:solidFill>
                  <a:srgbClr val="FFFFFF"/>
                </a:solidFill>
              </a14:hiddenFill>
            </a:ext>
          </a:extLst>
        </p:spPr>
      </p:pic>
      <p:sp>
        <p:nvSpPr>
          <p:cNvPr id="37" name="Text Box 54"/>
          <p:cNvSpPr txBox="1">
            <a:spLocks noChangeArrowheads="1"/>
          </p:cNvSpPr>
          <p:nvPr userDrawn="1"/>
        </p:nvSpPr>
        <p:spPr bwMode="auto">
          <a:xfrm>
            <a:off x="5193249" y="5107567"/>
            <a:ext cx="3567253" cy="35123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000" kern="1200">
                <a:solidFill>
                  <a:schemeClr val="tx1">
                    <a:lumMod val="65000"/>
                    <a:lumOff val="35000"/>
                  </a:schemeClr>
                </a:solidFill>
                <a:latin typeface="微软雅黑" pitchFamily="34" charset="-122"/>
                <a:ea typeface="微软雅黑" pitchFamily="34" charset="-122"/>
                <a:cs typeface="+mn-cs"/>
              </a:rPr>
              <a:t>11020228@qq.com</a:t>
            </a:r>
          </a:p>
        </p:txBody>
      </p:sp>
      <p:sp>
        <p:nvSpPr>
          <p:cNvPr id="38" name="TextBox 10"/>
          <p:cNvSpPr>
            <a:spLocks noChangeArrowheads="1"/>
          </p:cNvSpPr>
          <p:nvPr userDrawn="1"/>
        </p:nvSpPr>
        <p:spPr bwMode="auto">
          <a:xfrm>
            <a:off x="5193249" y="6188159"/>
            <a:ext cx="3567253" cy="399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a:solidFill>
                  <a:schemeClr val="tx1">
                    <a:lumMod val="65000"/>
                    <a:lumOff val="35000"/>
                  </a:schemeClr>
                </a:solidFill>
                <a:latin typeface="微软雅黑" pitchFamily="34" charset="-122"/>
                <a:ea typeface="微软雅黑" pitchFamily="34" charset="-122"/>
                <a:sym typeface="Arial" pitchFamily="34" charset="0"/>
              </a:rPr>
              <a:t>http://weibo.com/teliss</a:t>
            </a:r>
          </a:p>
        </p:txBody>
      </p:sp>
      <p:pic>
        <p:nvPicPr>
          <p:cNvPr id="39" name="Picture 3" descr="C:\Documents and Settings\tdz\桌面\未标题-2.png"/>
          <p:cNvPicPr>
            <a:picLocks noChangeAspect="1" noChangeArrowheads="1"/>
          </p:cNvPicPr>
          <p:nvPr userDrawn="1"/>
        </p:nvPicPr>
        <p:blipFill>
          <a:blip r:embed="rId3">
            <a:extLst>
              <a:ext uri="{28A0092B-C50C-407E-A947-70E740481C1C}">
                <a14:useLocalDpi xmlns:a14="http://schemas.microsoft.com/office/drawing/2010/main"/>
              </a:ext>
            </a:extLst>
          </a:blip>
          <a:stretch>
            <a:fillRect/>
          </a:stretch>
        </p:blipFill>
        <p:spPr bwMode="auto">
          <a:xfrm>
            <a:off x="4728560" y="6210010"/>
            <a:ext cx="395794" cy="356260"/>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3" descr="C:\Users\user\Desktop\未标题-4 拷贝.png"/>
          <p:cNvPicPr>
            <a:picLocks noChangeAspect="1" noChangeArrowheads="1"/>
          </p:cNvPicPr>
          <p:nvPr userDrawn="1"/>
        </p:nvPicPr>
        <p:blipFill>
          <a:blip r:embed="rId4">
            <a:extLst>
              <a:ext uri="{28A0092B-C50C-407E-A947-70E740481C1C}">
                <a14:useLocalDpi xmlns:a14="http://schemas.microsoft.com/office/drawing/2010/main"/>
              </a:ext>
            </a:extLst>
          </a:blip>
          <a:stretch>
            <a:fillRect/>
          </a:stretch>
        </p:blipFill>
        <p:spPr bwMode="auto">
          <a:xfrm>
            <a:off x="4728566" y="5643665"/>
            <a:ext cx="339252" cy="432000"/>
          </a:xfrm>
          <a:prstGeom prst="rect">
            <a:avLst/>
          </a:prstGeom>
          <a:noFill/>
          <a:extLst>
            <a:ext uri="{909E8E84-426E-40DD-AFC4-6F175D3DCCD1}">
              <a14:hiddenFill xmlns:a14="http://schemas.microsoft.com/office/drawing/2010/main">
                <a:solidFill>
                  <a:srgbClr val="FFFFFF"/>
                </a:solidFill>
              </a14:hiddenFill>
            </a:ext>
          </a:extLst>
        </p:spPr>
      </p:pic>
      <p:sp>
        <p:nvSpPr>
          <p:cNvPr id="41" name="Text Box 54"/>
          <p:cNvSpPr txBox="1">
            <a:spLocks noChangeArrowheads="1"/>
          </p:cNvSpPr>
          <p:nvPr userDrawn="1"/>
        </p:nvSpPr>
        <p:spPr bwMode="auto">
          <a:xfrm>
            <a:off x="5193249" y="5647857"/>
            <a:ext cx="3567253" cy="35123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000" kern="1200">
                <a:solidFill>
                  <a:schemeClr val="tx1">
                    <a:lumMod val="65000"/>
                    <a:lumOff val="35000"/>
                  </a:schemeClr>
                </a:solidFill>
                <a:latin typeface="微软雅黑" pitchFamily="34" charset="-122"/>
                <a:ea typeface="微软雅黑" pitchFamily="34" charset="-122"/>
                <a:cs typeface="+mn-cs"/>
              </a:rPr>
              <a:t>http://teliss.blog.163.com</a:t>
            </a:r>
          </a:p>
        </p:txBody>
      </p:sp>
    </p:spTree>
    <p:extLst>
      <p:ext uri="{BB962C8B-B14F-4D97-AF65-F5344CB8AC3E}">
        <p14:creationId xmlns:p14="http://schemas.microsoft.com/office/powerpoint/2010/main" val="800636228"/>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3" presetClass="entr" presetSubtype="36" dur="500" fill="hold" grpId="0" nodeType="afterEffect">
                                  <p:stCondLst>
                                    <p:cond delay="0"/>
                                  </p:stCondLst>
                                  <p:iterate type="lt">
                                    <p:tmPct val="18000"/>
                                  </p:iterate>
                                  <p:childTnLst>
                                    <p:set>
                                      <p:cBhvr>
                                        <p:cTn id="6" dur="1" fill="hold">
                                          <p:stCondLst>
                                            <p:cond delay="0"/>
                                          </p:stCondLst>
                                        </p:cTn>
                                        <p:tgtEl>
                                          <p:spTgt spid="35"/>
                                        </p:tgtEl>
                                        <p:attrNameLst>
                                          <p:attrName>style.visibility</p:attrName>
                                        </p:attrNameLst>
                                      </p:cBhvr>
                                      <p:to>
                                        <p:strVal val="visible"/>
                                      </p:to>
                                    </p:set>
                                    <p:anim calcmode="lin" valueType="num">
                                      <p:cBhvr>
                                        <p:cTn id="7" dur="500" fill="hold"/>
                                        <p:tgtEl>
                                          <p:spTgt spid="35"/>
                                        </p:tgtEl>
                                        <p:attrNameLst>
                                          <p:attrName>ppt_w</p:attrName>
                                        </p:attrNameLst>
                                      </p:cBhvr>
                                      <p:tavLst>
                                        <p:tav tm="0">
                                          <p:val>
                                            <p:strVal val="(6*min(max(#ppt_w*#ppt_h,.3),1)-7.4)/-.7*#ppt_w"/>
                                          </p:val>
                                        </p:tav>
                                        <p:tav tm="100000">
                                          <p:val>
                                            <p:strVal val="#ppt_w"/>
                                          </p:val>
                                        </p:tav>
                                      </p:tavLst>
                                    </p:anim>
                                    <p:anim calcmode="lin" valueType="num">
                                      <p:cBhvr>
                                        <p:cTn id="8" dur="500" fill="hold"/>
                                        <p:tgtEl>
                                          <p:spTgt spid="35"/>
                                        </p:tgtEl>
                                        <p:attrNameLst>
                                          <p:attrName>ppt_h</p:attrName>
                                        </p:attrNameLst>
                                      </p:cBhvr>
                                      <p:tavLst>
                                        <p:tav tm="0">
                                          <p:val>
                                            <p:strVal val="(6*min(max(#ppt_w*#ppt_h,.3),1)-7.4)/-.7*#ppt_h"/>
                                          </p:val>
                                        </p:tav>
                                        <p:tav tm="100000">
                                          <p:val>
                                            <p:strVal val="#ppt_h"/>
                                          </p:val>
                                        </p:tav>
                                      </p:tavLst>
                                    </p:anim>
                                    <p:anim calcmode="lin" valueType="num">
                                      <p:cBhvr>
                                        <p:cTn id="9" dur="500" fill="hold"/>
                                        <p:tgtEl>
                                          <p:spTgt spid="35"/>
                                        </p:tgtEl>
                                        <p:attrNameLst>
                                          <p:attrName>ppt_x</p:attrName>
                                        </p:attrNameLst>
                                      </p:cBhvr>
                                      <p:tavLst>
                                        <p:tav tm="0">
                                          <p:val>
                                            <p:fltVal val="0.5"/>
                                          </p:val>
                                        </p:tav>
                                        <p:tav tm="100000">
                                          <p:val>
                                            <p:strVal val="#ppt_x"/>
                                          </p:val>
                                        </p:tav>
                                      </p:tavLst>
                                    </p:anim>
                                    <p:anim calcmode="lin" valueType="num">
                                      <p:cBhvr>
                                        <p:cTn id="10" dur="500" fill="hold"/>
                                        <p:tgtEl>
                                          <p:spTgt spid="35"/>
                                        </p:tgtEl>
                                        <p:attrNameLst>
                                          <p:attrName>ppt_y</p:attrName>
                                        </p:attrNameLst>
                                      </p:cBhvr>
                                      <p:tavLst>
                                        <p:tav tm="0">
                                          <p:val>
                                            <p:strVal val="1+(6*min(max(#ppt_w*#ppt_h,.3),1)-7.4)/-.7*#ppt_h/2"/>
                                          </p:val>
                                        </p:tav>
                                        <p:tav tm="100000">
                                          <p:val>
                                            <p:strVal val="#ppt_y"/>
                                          </p:val>
                                        </p:tav>
                                      </p:tavLst>
                                    </p:anim>
                                  </p:childTnLst>
                                </p:cTn>
                              </p:par>
                            </p:childTnLst>
                          </p:cTn>
                        </p:par>
                        <p:par>
                          <p:cTn id="11" fill="hold" nodeType="afterGroup">
                            <p:stCondLst>
                              <p:cond delay="500"/>
                            </p:stCondLst>
                            <p:childTnLst>
                              <p:par>
                                <p:cTn id="12" presetID="10" presetClass="entr" presetSubtype="0" dur="500" fill="hold" nodeType="afterEffect">
                                  <p:stCondLst>
                                    <p:cond delay="0"/>
                                  </p:stCondLst>
                                  <p:childTnLst>
                                    <p:set>
                                      <p:cBhvr>
                                        <p:cTn id="13" dur="1" fill="hold">
                                          <p:stCondLst>
                                            <p:cond delay="0"/>
                                          </p:stCondLst>
                                        </p:cTn>
                                        <p:tgtEl>
                                          <p:spTgt spid="36"/>
                                        </p:tgtEl>
                                        <p:attrNameLst>
                                          <p:attrName>style.visibility</p:attrName>
                                        </p:attrNameLst>
                                      </p:cBhvr>
                                      <p:to>
                                        <p:strVal val="visible"/>
                                      </p:to>
                                    </p:set>
                                    <p:animEffect transition="in" filter="fade">
                                      <p:cBhvr>
                                        <p:cTn id="14" dur="500"/>
                                        <p:tgtEl>
                                          <p:spTgt spid="36"/>
                                        </p:tgtEl>
                                      </p:cBhvr>
                                    </p:animEffect>
                                  </p:childTnLst>
                                </p:cTn>
                              </p:par>
                            </p:childTnLst>
                          </p:cTn>
                        </p:par>
                        <p:par>
                          <p:cTn id="15" fill="hold" nodeType="afterGroup">
                            <p:stCondLst>
                              <p:cond delay="1000"/>
                            </p:stCondLst>
                            <p:childTnLst>
                              <p:par>
                                <p:cTn id="16" presetID="22" presetClass="entr" presetSubtype="8" dur="500" fill="hold" grpId="0" nodeType="afterEffect">
                                  <p:stCondLst>
                                    <p:cond delay="0"/>
                                  </p:stCondLst>
                                  <p:childTnLst>
                                    <p:set>
                                      <p:cBhvr>
                                        <p:cTn id="17" dur="1" fill="hold">
                                          <p:stCondLst>
                                            <p:cond delay="0"/>
                                          </p:stCondLst>
                                        </p:cTn>
                                        <p:tgtEl>
                                          <p:spTgt spid="37"/>
                                        </p:tgtEl>
                                        <p:attrNameLst>
                                          <p:attrName>style.visibility</p:attrName>
                                        </p:attrNameLst>
                                      </p:cBhvr>
                                      <p:to>
                                        <p:strVal val="visible"/>
                                      </p:to>
                                    </p:set>
                                    <p:animEffect transition="in" filter="wipe(left)">
                                      <p:cBhvr>
                                        <p:cTn id="18" dur="500"/>
                                        <p:tgtEl>
                                          <p:spTgt spid="37"/>
                                        </p:tgtEl>
                                      </p:cBhvr>
                                    </p:animEffect>
                                  </p:childTnLst>
                                </p:cTn>
                              </p:par>
                            </p:childTnLst>
                          </p:cTn>
                        </p:par>
                        <p:par>
                          <p:cTn id="19" fill="hold" nodeType="afterGroup">
                            <p:stCondLst>
                              <p:cond delay="1500"/>
                            </p:stCondLst>
                            <p:childTnLst>
                              <p:par>
                                <p:cTn id="20" presetID="10" presetClass="entr" presetSubtype="0" dur="500" fill="hold" nodeType="afterEffect">
                                  <p:stCondLst>
                                    <p:cond delay="0"/>
                                  </p:stCondLst>
                                  <p:childTnLst>
                                    <p:set>
                                      <p:cBhvr>
                                        <p:cTn id="21" dur="1" fill="hold">
                                          <p:stCondLst>
                                            <p:cond delay="0"/>
                                          </p:stCondLst>
                                        </p:cTn>
                                        <p:tgtEl>
                                          <p:spTgt spid="40"/>
                                        </p:tgtEl>
                                        <p:attrNameLst>
                                          <p:attrName>style.visibility</p:attrName>
                                        </p:attrNameLst>
                                      </p:cBhvr>
                                      <p:to>
                                        <p:strVal val="visible"/>
                                      </p:to>
                                    </p:set>
                                    <p:animEffect transition="in" filter="fade">
                                      <p:cBhvr>
                                        <p:cTn id="22" dur="500"/>
                                        <p:tgtEl>
                                          <p:spTgt spid="40"/>
                                        </p:tgtEl>
                                      </p:cBhvr>
                                    </p:animEffect>
                                  </p:childTnLst>
                                </p:cTn>
                              </p:par>
                            </p:childTnLst>
                          </p:cTn>
                        </p:par>
                        <p:par>
                          <p:cTn id="23" fill="hold" nodeType="afterGroup">
                            <p:stCondLst>
                              <p:cond delay="2000"/>
                            </p:stCondLst>
                            <p:childTnLst>
                              <p:par>
                                <p:cTn id="24" presetID="22" presetClass="entr" presetSubtype="8" dur="500" fill="hold" grpId="0" nodeType="afterEffect">
                                  <p:stCondLst>
                                    <p:cond delay="0"/>
                                  </p:stCondLst>
                                  <p:childTnLst>
                                    <p:set>
                                      <p:cBhvr>
                                        <p:cTn id="25" dur="1" fill="hold">
                                          <p:stCondLst>
                                            <p:cond delay="0"/>
                                          </p:stCondLst>
                                        </p:cTn>
                                        <p:tgtEl>
                                          <p:spTgt spid="41"/>
                                        </p:tgtEl>
                                        <p:attrNameLst>
                                          <p:attrName>style.visibility</p:attrName>
                                        </p:attrNameLst>
                                      </p:cBhvr>
                                      <p:to>
                                        <p:strVal val="visible"/>
                                      </p:to>
                                    </p:set>
                                    <p:animEffect transition="in" filter="wipe(left)">
                                      <p:cBhvr>
                                        <p:cTn id="26" dur="500"/>
                                        <p:tgtEl>
                                          <p:spTgt spid="41"/>
                                        </p:tgtEl>
                                      </p:cBhvr>
                                    </p:animEffect>
                                  </p:childTnLst>
                                </p:cTn>
                              </p:par>
                            </p:childTnLst>
                          </p:cTn>
                        </p:par>
                        <p:par>
                          <p:cTn id="27" fill="hold" nodeType="afterGroup">
                            <p:stCondLst>
                              <p:cond delay="2500"/>
                            </p:stCondLst>
                            <p:childTnLst>
                              <p:par>
                                <p:cTn id="28" presetID="10" presetClass="entr" presetSubtype="0" dur="500" fill="hold" nodeType="afterEffect">
                                  <p:stCondLst>
                                    <p:cond delay="0"/>
                                  </p:stCondLst>
                                  <p:childTnLst>
                                    <p:set>
                                      <p:cBhvr>
                                        <p:cTn id="29" dur="1" fill="hold">
                                          <p:stCondLst>
                                            <p:cond delay="0"/>
                                          </p:stCondLst>
                                        </p:cTn>
                                        <p:tgtEl>
                                          <p:spTgt spid="39"/>
                                        </p:tgtEl>
                                        <p:attrNameLst>
                                          <p:attrName>style.visibility</p:attrName>
                                        </p:attrNameLst>
                                      </p:cBhvr>
                                      <p:to>
                                        <p:strVal val="visible"/>
                                      </p:to>
                                    </p:set>
                                    <p:animEffect transition="in" filter="fade">
                                      <p:cBhvr>
                                        <p:cTn id="30" dur="500"/>
                                        <p:tgtEl>
                                          <p:spTgt spid="39"/>
                                        </p:tgtEl>
                                      </p:cBhvr>
                                    </p:animEffect>
                                  </p:childTnLst>
                                </p:cTn>
                              </p:par>
                            </p:childTnLst>
                          </p:cTn>
                        </p:par>
                        <p:par>
                          <p:cTn id="31" fill="hold" nodeType="afterGroup">
                            <p:stCondLst>
                              <p:cond delay="3000"/>
                            </p:stCondLst>
                            <p:childTnLst>
                              <p:par>
                                <p:cTn id="32" presetID="22" presetClass="entr" presetSubtype="8" dur="500" fill="hold" grpId="0" nodeType="afterEffect">
                                  <p:stCondLst>
                                    <p:cond delay="0"/>
                                  </p:stCondLst>
                                  <p:childTnLst>
                                    <p:set>
                                      <p:cBhvr>
                                        <p:cTn id="33" dur="1" fill="hold">
                                          <p:stCondLst>
                                            <p:cond delay="0"/>
                                          </p:stCondLst>
                                        </p:cTn>
                                        <p:tgtEl>
                                          <p:spTgt spid="38"/>
                                        </p:tgtEl>
                                        <p:attrNameLst>
                                          <p:attrName>style.visibility</p:attrName>
                                        </p:attrNameLst>
                                      </p:cBhvr>
                                      <p:to>
                                        <p:strVal val="visible"/>
                                      </p:to>
                                    </p:set>
                                    <p:animEffect transition="in" filter="wipe(left)">
                                      <p:cBhvr>
                                        <p:cTn id="34"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7" grpId="0"/>
      <p:bldP spid="38" grpId="0"/>
      <p:bldP spid="41" grpId="0"/>
    </p:bldLst>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914400" y="2130428"/>
            <a:ext cx="10363200" cy="1470025"/>
          </a:xfrm>
        </p:spPr>
        <p:txBody>
          <a:bodyPr/>
          <a:lstStyle/>
          <a:p>
            <a:r>
              <a:rPr lang="zh-CN" altLang="en-US"/>
              <a:t>单击此处编辑母版标题样式</a:t>
            </a:r>
          </a:p>
        </p:txBody>
      </p:sp>
      <p:sp>
        <p:nvSpPr>
          <p:cNvPr id="3" name="副标题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2023/4/29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pic>
        <p:nvPicPr>
          <p:cNvPr id="17" name="图片 16"/>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821"/>
            <a:ext cx="12192001" cy="6861821"/>
          </a:xfrm>
          <a:prstGeom prst="rect">
            <a:avLst/>
          </a:prstGeom>
        </p:spPr>
      </p:pic>
      <p:cxnSp>
        <p:nvCxnSpPr>
          <p:cNvPr id="7" name="直接连接符 6"/>
          <p:cNvCxnSpPr/>
          <p:nvPr userDrawn="1"/>
        </p:nvCxnSpPr>
        <p:spPr>
          <a:xfrm>
            <a:off x="1007436" y="833864"/>
            <a:ext cx="10465163"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12" name="Group 7"/>
          <p:cNvGrpSpPr/>
          <p:nvPr userDrawn="1"/>
        </p:nvGrpSpPr>
        <p:grpSpPr>
          <a:xfrm>
            <a:off x="431371" y="390529"/>
            <a:ext cx="520496" cy="274639"/>
            <a:chExt cx="1041399" cy="549275"/>
          </a:xfrm>
        </p:grpSpPr>
        <p:sp>
          <p:nvSpPr>
            <p:cNvPr id="13" name="Freeform 16"/>
            <p:cNvSpPr/>
            <p:nvPr/>
          </p:nvSpPr>
          <p:spPr bwMode="auto">
            <a:xfrm>
              <a:off x="0" y="0"/>
              <a:ext cx="361950" cy="549275"/>
            </a:xfrm>
            <a:custGeom>
              <a:gdLst>
                <a:gd name="T0" fmla="*/ 4 w 400"/>
                <a:gd name="T1" fmla="*/ 92 h 608"/>
                <a:gd name="T2" fmla="*/ 96 w 400"/>
                <a:gd name="T3" fmla="*/ 0 h 608"/>
                <a:gd name="T4" fmla="*/ 400 w 400"/>
                <a:gd name="T5" fmla="*/ 304 h 608"/>
                <a:gd name="T6" fmla="*/ 96 w 400"/>
                <a:gd name="T7" fmla="*/ 608 h 608"/>
                <a:gd name="T8" fmla="*/ 0 w 400"/>
                <a:gd name="T9" fmla="*/ 512 h 608"/>
                <a:gd name="T10" fmla="*/ 212 w 400"/>
                <a:gd name="T11" fmla="*/ 300 h 608"/>
                <a:gd name="T12" fmla="*/ 4 w 400"/>
                <a:gd name="T13" fmla="*/ 92 h 608"/>
              </a:gdLst>
              <a:cxnLst>
                <a:cxn ang="0">
                  <a:pos x="T0" y="T1"/>
                </a:cxn>
                <a:cxn ang="0">
                  <a:pos x="T2" y="T3"/>
                </a:cxn>
                <a:cxn ang="0">
                  <a:pos x="T4" y="T5"/>
                </a:cxn>
                <a:cxn ang="0">
                  <a:pos x="T6" y="T7"/>
                </a:cxn>
                <a:cxn ang="0">
                  <a:pos x="T8" y="T9"/>
                </a:cxn>
                <a:cxn ang="0">
                  <a:pos x="T10" y="T11"/>
                </a:cxn>
                <a:cxn ang="0">
                  <a:pos x="T12" y="T13"/>
                </a:cxn>
              </a:cxnLst>
              <a:rect l="0" t="0" r="r" b="b"/>
              <a:pathLst>
                <a:path w="400" h="608">
                  <a:moveTo>
                    <a:pt x="4" y="92"/>
                  </a:moveTo>
                  <a:lnTo>
                    <a:pt x="96" y="0"/>
                  </a:lnTo>
                  <a:lnTo>
                    <a:pt x="400" y="304"/>
                  </a:lnTo>
                  <a:lnTo>
                    <a:pt x="96" y="608"/>
                  </a:lnTo>
                  <a:lnTo>
                    <a:pt x="0" y="512"/>
                  </a:lnTo>
                  <a:lnTo>
                    <a:pt x="212" y="300"/>
                  </a:lnTo>
                  <a:lnTo>
                    <a:pt x="4" y="92"/>
                  </a:lnTo>
                  <a:close/>
                </a:path>
              </a:pathLst>
            </a:custGeom>
            <a:solidFill>
              <a:srgbClr val="005DA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p>
          </p:txBody>
        </p:sp>
        <p:sp>
          <p:nvSpPr>
            <p:cNvPr id="14" name="Freeform 17"/>
            <p:cNvSpPr/>
            <p:nvPr/>
          </p:nvSpPr>
          <p:spPr bwMode="auto">
            <a:xfrm>
              <a:off x="338137" y="0"/>
              <a:ext cx="360362" cy="549275"/>
            </a:xfrm>
            <a:custGeom>
              <a:gdLst>
                <a:gd name="T0" fmla="*/ 4 w 399"/>
                <a:gd name="T1" fmla="*/ 92 h 608"/>
                <a:gd name="T2" fmla="*/ 96 w 399"/>
                <a:gd name="T3" fmla="*/ 0 h 608"/>
                <a:gd name="T4" fmla="*/ 399 w 399"/>
                <a:gd name="T5" fmla="*/ 304 h 608"/>
                <a:gd name="T6" fmla="*/ 96 w 399"/>
                <a:gd name="T7" fmla="*/ 608 h 608"/>
                <a:gd name="T8" fmla="*/ 0 w 399"/>
                <a:gd name="T9" fmla="*/ 512 h 608"/>
                <a:gd name="T10" fmla="*/ 212 w 399"/>
                <a:gd name="T11" fmla="*/ 300 h 608"/>
                <a:gd name="T12" fmla="*/ 4 w 399"/>
                <a:gd name="T13" fmla="*/ 92 h 608"/>
              </a:gdLst>
              <a:cxnLst>
                <a:cxn ang="0">
                  <a:pos x="T0" y="T1"/>
                </a:cxn>
                <a:cxn ang="0">
                  <a:pos x="T2" y="T3"/>
                </a:cxn>
                <a:cxn ang="0">
                  <a:pos x="T4" y="T5"/>
                </a:cxn>
                <a:cxn ang="0">
                  <a:pos x="T6" y="T7"/>
                </a:cxn>
                <a:cxn ang="0">
                  <a:pos x="T8" y="T9"/>
                </a:cxn>
                <a:cxn ang="0">
                  <a:pos x="T10" y="T11"/>
                </a:cxn>
                <a:cxn ang="0">
                  <a:pos x="T12" y="T13"/>
                </a:cxn>
              </a:cxnLst>
              <a:rect l="0" t="0" r="r" b="b"/>
              <a:pathLst>
                <a:path w="399" h="608">
                  <a:moveTo>
                    <a:pt x="4" y="92"/>
                  </a:moveTo>
                  <a:lnTo>
                    <a:pt x="96" y="0"/>
                  </a:lnTo>
                  <a:lnTo>
                    <a:pt x="399" y="304"/>
                  </a:lnTo>
                  <a:lnTo>
                    <a:pt x="96" y="608"/>
                  </a:lnTo>
                  <a:lnTo>
                    <a:pt x="0" y="512"/>
                  </a:lnTo>
                  <a:lnTo>
                    <a:pt x="212" y="300"/>
                  </a:lnTo>
                  <a:lnTo>
                    <a:pt x="4" y="92"/>
                  </a:lnTo>
                  <a:close/>
                </a:path>
              </a:pathLst>
            </a:custGeom>
            <a:solidFill>
              <a:srgbClr val="3992DB"/>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p>
          </p:txBody>
        </p:sp>
        <p:sp>
          <p:nvSpPr>
            <p:cNvPr id="15" name="Freeform 18"/>
            <p:cNvSpPr/>
            <p:nvPr/>
          </p:nvSpPr>
          <p:spPr bwMode="auto">
            <a:xfrm>
              <a:off x="681037" y="0"/>
              <a:ext cx="360362" cy="549275"/>
            </a:xfrm>
            <a:custGeom>
              <a:gdLst>
                <a:gd name="T0" fmla="*/ 4 w 399"/>
                <a:gd name="T1" fmla="*/ 92 h 608"/>
                <a:gd name="T2" fmla="*/ 95 w 399"/>
                <a:gd name="T3" fmla="*/ 0 h 608"/>
                <a:gd name="T4" fmla="*/ 399 w 399"/>
                <a:gd name="T5" fmla="*/ 304 h 608"/>
                <a:gd name="T6" fmla="*/ 95 w 399"/>
                <a:gd name="T7" fmla="*/ 608 h 608"/>
                <a:gd name="T8" fmla="*/ 0 w 399"/>
                <a:gd name="T9" fmla="*/ 512 h 608"/>
                <a:gd name="T10" fmla="*/ 212 w 399"/>
                <a:gd name="T11" fmla="*/ 300 h 608"/>
                <a:gd name="T12" fmla="*/ 4 w 399"/>
                <a:gd name="T13" fmla="*/ 92 h 608"/>
              </a:gdLst>
              <a:cxnLst>
                <a:cxn ang="0">
                  <a:pos x="T0" y="T1"/>
                </a:cxn>
                <a:cxn ang="0">
                  <a:pos x="T2" y="T3"/>
                </a:cxn>
                <a:cxn ang="0">
                  <a:pos x="T4" y="T5"/>
                </a:cxn>
                <a:cxn ang="0">
                  <a:pos x="T6" y="T7"/>
                </a:cxn>
                <a:cxn ang="0">
                  <a:pos x="T8" y="T9"/>
                </a:cxn>
                <a:cxn ang="0">
                  <a:pos x="T10" y="T11"/>
                </a:cxn>
                <a:cxn ang="0">
                  <a:pos x="T12" y="T13"/>
                </a:cxn>
              </a:cxnLst>
              <a:rect l="0" t="0" r="r" b="b"/>
              <a:pathLst>
                <a:path w="399" h="608">
                  <a:moveTo>
                    <a:pt x="4" y="92"/>
                  </a:moveTo>
                  <a:lnTo>
                    <a:pt x="95" y="0"/>
                  </a:lnTo>
                  <a:lnTo>
                    <a:pt x="399" y="304"/>
                  </a:lnTo>
                  <a:lnTo>
                    <a:pt x="95" y="608"/>
                  </a:lnTo>
                  <a:lnTo>
                    <a:pt x="0" y="512"/>
                  </a:lnTo>
                  <a:lnTo>
                    <a:pt x="212" y="300"/>
                  </a:lnTo>
                  <a:lnTo>
                    <a:pt x="4" y="92"/>
                  </a:lnTo>
                  <a:close/>
                </a:path>
              </a:pathLst>
            </a:custGeom>
            <a:solidFill>
              <a:srgbClr val="F79600"/>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p>
          </p:txBody>
        </p:sp>
      </p:grpSp>
      <p:sp>
        <p:nvSpPr>
          <p:cNvPr id="18" name="TextBox 15"/>
          <p:cNvSpPr txBox="1"/>
          <p:nvPr userDrawn="1"/>
        </p:nvSpPr>
        <p:spPr>
          <a:xfrm>
            <a:off x="10800525" y="322662"/>
            <a:ext cx="895129"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2400" b="0" smtClean="0">
                <a:solidFill>
                  <a:schemeClr val="accent1"/>
                </a:solidFill>
                <a:latin typeface="微软雅黑 Light" panose="020b0502040204020203" pitchFamily="34" charset="-122"/>
                <a:ea typeface="微软雅黑 Light" panose="020b0502040204020203" pitchFamily="34" charset="-122"/>
              </a:rPr>
              <a:t>‹#›</a:t>
            </a:fld>
            <a:r>
              <a:rPr lang="zh-CN" altLang="en-US" sz="2400" b="0">
                <a:solidFill>
                  <a:schemeClr val="accent1"/>
                </a:solidFill>
                <a:latin typeface="微软雅黑 Light" panose="020b0502040204020203" pitchFamily="34" charset="-122"/>
                <a:ea typeface="微软雅黑 Light" panose="020b0502040204020203" pitchFamily="34" charset="-122"/>
              </a:rPr>
              <a:t>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0-#ppt_w/2"/>
                                          </p:val>
                                        </p:tav>
                                        <p:tav tm="100000">
                                          <p:val>
                                            <p:strVal val="#ppt_x"/>
                                          </p:val>
                                        </p:tav>
                                      </p:tavLst>
                                    </p:anim>
                                    <p:anim calcmode="lin" valueType="num">
                                      <p:cBhvr additive="base">
                                        <p:cTn id="8"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标题和内容">
    <p:spTree>
      <p:nvGrpSpPr>
        <p:cNvPr id="1" name=""/>
        <p:cNvGrpSpPr/>
        <p:nvPr/>
      </p:nvGrpSpPr>
      <p:grpSpPr>
        <a:xfrm>
          <a:off x="0" y="0"/>
          <a:ext cx="0" cy="0"/>
        </a:xfrm>
      </p:grpSpPr>
      <p:pic>
        <p:nvPicPr>
          <p:cNvPr id="3" name="图片 2"/>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821"/>
            <a:ext cx="12192001" cy="6861821"/>
          </a:xfrm>
          <a:prstGeom prst="rect">
            <a:avLst/>
          </a:prstGeom>
        </p:spPr>
      </p:pic>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标题和内容">
    <p:spTree>
      <p:nvGrpSpPr>
        <p:cNvPr id="1" name=""/>
        <p:cNvGrpSpPr/>
        <p:nvPr/>
      </p:nvGrpSpPr>
      <p:grpSpPr>
        <a:xfrm>
          <a:off x="0" y="0"/>
          <a:ext cx="0" cy="0"/>
        </a:xfrm>
      </p:grpSpPr>
      <p:pic>
        <p:nvPicPr>
          <p:cNvPr id="5" name="图片 4"/>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821"/>
            <a:ext cx="12192001" cy="6861821"/>
          </a:xfrm>
          <a:prstGeom prst="rect">
            <a:avLst/>
          </a:prstGeom>
        </p:spPr>
      </p:pic>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963084" y="4406903"/>
            <a:ext cx="10363200" cy="1362075"/>
          </a:xfrm>
        </p:spPr>
        <p:txBody>
          <a:bodyPr anchor="t"/>
          <a:lstStyle>
            <a:lvl1pPr algn="l">
              <a:defRPr sz="5335" b="1" cap="all"/>
            </a:lvl1pPr>
          </a:lstStyle>
          <a:p>
            <a:r>
              <a:rPr lang="zh-CN" altLang="en-US"/>
              <a:t>单击此处编辑母版标题样式</a:t>
            </a:r>
          </a:p>
        </p:txBody>
      </p:sp>
      <p:sp>
        <p:nvSpPr>
          <p:cNvPr id="3" name="文本占位符 2"/>
          <p:cNvSpPr>
            <a:spLocks noGrp="1"/>
          </p:cNvSpPr>
          <p:nvPr>
            <p:ph type="body" idx="1"/>
          </p:nvPr>
        </p:nvSpPr>
        <p:spPr>
          <a:xfrm>
            <a:off x="963084" y="2906713"/>
            <a:ext cx="10363200" cy="1500187"/>
          </a:xfrm>
        </p:spPr>
        <p:txBody>
          <a:bodyPr anchor="b"/>
          <a:lstStyle>
            <a:lvl1pPr marL="0" indent="0">
              <a:buNone/>
              <a:defRPr sz="2665">
                <a:solidFill>
                  <a:schemeClr val="tx1">
                    <a:tint val="75000"/>
                  </a:schemeClr>
                </a:solidFill>
              </a:defRPr>
            </a:lvl1pPr>
            <a:lvl2pPr marL="609600" indent="0">
              <a:buNone/>
              <a:defRPr sz="2400">
                <a:solidFill>
                  <a:schemeClr val="tx1">
                    <a:tint val="75000"/>
                  </a:schemeClr>
                </a:solidFill>
              </a:defRPr>
            </a:lvl2pPr>
            <a:lvl3pPr marL="1219200" indent="0">
              <a:buNone/>
              <a:defRPr sz="2135">
                <a:solidFill>
                  <a:schemeClr val="tx1">
                    <a:tint val="75000"/>
                  </a:schemeClr>
                </a:solidFill>
              </a:defRPr>
            </a:lvl3pPr>
            <a:lvl4pPr marL="1828800" indent="0">
              <a:buNone/>
              <a:defRPr sz="1865">
                <a:solidFill>
                  <a:schemeClr val="tx1">
                    <a:tint val="75000"/>
                  </a:schemeClr>
                </a:solidFill>
              </a:defRPr>
            </a:lvl4pPr>
            <a:lvl5pPr marL="2438400" indent="0">
              <a:buNone/>
              <a:defRPr sz="1865">
                <a:solidFill>
                  <a:schemeClr val="tx1">
                    <a:tint val="75000"/>
                  </a:schemeClr>
                </a:solidFill>
              </a:defRPr>
            </a:lvl5pPr>
            <a:lvl6pPr marL="3048000" indent="0">
              <a:buNone/>
              <a:defRPr sz="1865">
                <a:solidFill>
                  <a:schemeClr val="tx1">
                    <a:tint val="75000"/>
                  </a:schemeClr>
                </a:solidFill>
              </a:defRPr>
            </a:lvl6pPr>
            <a:lvl7pPr marL="3657600" indent="0">
              <a:buNone/>
              <a:defRPr sz="1865">
                <a:solidFill>
                  <a:schemeClr val="tx1">
                    <a:tint val="75000"/>
                  </a:schemeClr>
                </a:solidFill>
              </a:defRPr>
            </a:lvl7pPr>
            <a:lvl8pPr marL="4267200" indent="0">
              <a:buNone/>
              <a:defRPr sz="1865">
                <a:solidFill>
                  <a:schemeClr val="tx1">
                    <a:tint val="75000"/>
                  </a:schemeClr>
                </a:solidFill>
              </a:defRPr>
            </a:lvl8pPr>
            <a:lvl9pPr marL="4876800" indent="0">
              <a:buNone/>
              <a:defRPr sz="1865">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2023/4/29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600" y="1600203"/>
            <a:ext cx="5384800" cy="4525963"/>
          </a:xfrm>
        </p:spPr>
        <p:txBody>
          <a:bodyPr/>
          <a:lstStyle>
            <a:lvl1pPr>
              <a:defRPr sz="3735"/>
            </a:lvl1pPr>
            <a:lvl2pPr>
              <a:defRPr sz="3200"/>
            </a:lvl2pPr>
            <a:lvl3pPr>
              <a:defRPr sz="2665"/>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7600" y="1600203"/>
            <a:ext cx="5384800" cy="4525963"/>
          </a:xfrm>
        </p:spPr>
        <p:txBody>
          <a:bodyPr/>
          <a:lstStyle>
            <a:lvl1pPr>
              <a:defRPr sz="3735"/>
            </a:lvl1pPr>
            <a:lvl2pPr>
              <a:defRPr sz="3200"/>
            </a:lvl2pPr>
            <a:lvl3pPr>
              <a:defRPr sz="2665"/>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2023/4/29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600" y="1535115"/>
            <a:ext cx="5386917" cy="639763"/>
          </a:xfrm>
        </p:spPr>
        <p:txBody>
          <a:bodyPr anchor="b"/>
          <a:lstStyle>
            <a:lvl1pPr marL="0" indent="0">
              <a:buNone/>
              <a:defRPr sz="3200" b="1"/>
            </a:lvl1pPr>
            <a:lvl2pPr marL="609600" indent="0">
              <a:buNone/>
              <a:defRPr sz="2665" b="1"/>
            </a:lvl2pPr>
            <a:lvl3pPr marL="1219200" indent="0">
              <a:buNone/>
              <a:defRPr sz="2400" b="1"/>
            </a:lvl3pPr>
            <a:lvl4pPr marL="1828800" indent="0">
              <a:buNone/>
              <a:defRPr sz="2135" b="1"/>
            </a:lvl4pPr>
            <a:lvl5pPr marL="2438400" indent="0">
              <a:buNone/>
              <a:defRPr sz="2135" b="1"/>
            </a:lvl5pPr>
            <a:lvl6pPr marL="3048000" indent="0">
              <a:buNone/>
              <a:defRPr sz="2135" b="1"/>
            </a:lvl6pPr>
            <a:lvl7pPr marL="3657600" indent="0">
              <a:buNone/>
              <a:defRPr sz="2135" b="1"/>
            </a:lvl7pPr>
            <a:lvl8pPr marL="4267200" indent="0">
              <a:buNone/>
              <a:defRPr sz="2135" b="1"/>
            </a:lvl8pPr>
            <a:lvl9pPr marL="4876800" indent="0">
              <a:buNone/>
              <a:defRPr sz="2135" b="1"/>
            </a:lvl9pPr>
          </a:lstStyle>
          <a:p>
            <a:pPr lvl="0"/>
            <a:r>
              <a:rPr lang="zh-CN" altLang="en-US"/>
              <a:t>单击此处编辑母版文本样式</a:t>
            </a:r>
          </a:p>
        </p:txBody>
      </p:sp>
      <p:sp>
        <p:nvSpPr>
          <p:cNvPr id="4" name="内容占位符 3"/>
          <p:cNvSpPr>
            <a:spLocks noGrp="1"/>
          </p:cNvSpPr>
          <p:nvPr>
            <p:ph sz="half" idx="2"/>
          </p:nvPr>
        </p:nvSpPr>
        <p:spPr>
          <a:xfrm>
            <a:off x="609600" y="2174875"/>
            <a:ext cx="5386917" cy="3951288"/>
          </a:xfrm>
        </p:spPr>
        <p:txBody>
          <a:bodyPr/>
          <a:lstStyle>
            <a:lvl1pPr>
              <a:defRPr sz="3200"/>
            </a:lvl1pPr>
            <a:lvl2pPr>
              <a:defRPr sz="2665"/>
            </a:lvl2pPr>
            <a:lvl3pPr>
              <a:defRPr sz="2400"/>
            </a:lvl3pPr>
            <a:lvl4pPr>
              <a:defRPr sz="2135"/>
            </a:lvl4pPr>
            <a:lvl5pPr>
              <a:defRPr sz="2135"/>
            </a:lvl5pPr>
            <a:lvl6pPr>
              <a:defRPr sz="2135"/>
            </a:lvl6pPr>
            <a:lvl7pPr>
              <a:defRPr sz="2135"/>
            </a:lvl7pPr>
            <a:lvl8pPr>
              <a:defRPr sz="2135"/>
            </a:lvl8pPr>
            <a:lvl9pPr>
              <a:defRPr sz="2135"/>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3370" y="1535115"/>
            <a:ext cx="5389033" cy="639763"/>
          </a:xfrm>
        </p:spPr>
        <p:txBody>
          <a:bodyPr anchor="b"/>
          <a:lstStyle>
            <a:lvl1pPr marL="0" indent="0">
              <a:buNone/>
              <a:defRPr sz="3200" b="1"/>
            </a:lvl1pPr>
            <a:lvl2pPr marL="609600" indent="0">
              <a:buNone/>
              <a:defRPr sz="2665" b="1"/>
            </a:lvl2pPr>
            <a:lvl3pPr marL="1219200" indent="0">
              <a:buNone/>
              <a:defRPr sz="2400" b="1"/>
            </a:lvl3pPr>
            <a:lvl4pPr marL="1828800" indent="0">
              <a:buNone/>
              <a:defRPr sz="2135" b="1"/>
            </a:lvl4pPr>
            <a:lvl5pPr marL="2438400" indent="0">
              <a:buNone/>
              <a:defRPr sz="2135" b="1"/>
            </a:lvl5pPr>
            <a:lvl6pPr marL="3048000" indent="0">
              <a:buNone/>
              <a:defRPr sz="2135" b="1"/>
            </a:lvl6pPr>
            <a:lvl7pPr marL="3657600" indent="0">
              <a:buNone/>
              <a:defRPr sz="2135" b="1"/>
            </a:lvl7pPr>
            <a:lvl8pPr marL="4267200" indent="0">
              <a:buNone/>
              <a:defRPr sz="2135" b="1"/>
            </a:lvl8pPr>
            <a:lvl9pPr marL="4876800" indent="0">
              <a:buNone/>
              <a:defRPr sz="2135" b="1"/>
            </a:lvl9pPr>
          </a:lstStyle>
          <a:p>
            <a:pPr lvl="0"/>
            <a:r>
              <a:rPr lang="zh-CN" altLang="en-US"/>
              <a:t>单击此处编辑母版文本样式</a:t>
            </a:r>
          </a:p>
        </p:txBody>
      </p:sp>
      <p:sp>
        <p:nvSpPr>
          <p:cNvPr id="6" name="内容占位符 5"/>
          <p:cNvSpPr>
            <a:spLocks noGrp="1"/>
          </p:cNvSpPr>
          <p:nvPr>
            <p:ph sz="quarter" idx="4"/>
          </p:nvPr>
        </p:nvSpPr>
        <p:spPr>
          <a:xfrm>
            <a:off x="6193370" y="2174875"/>
            <a:ext cx="5389033" cy="3951288"/>
          </a:xfrm>
        </p:spPr>
        <p:txBody>
          <a:bodyPr/>
          <a:lstStyle>
            <a:lvl1pPr>
              <a:defRPr sz="3200"/>
            </a:lvl1pPr>
            <a:lvl2pPr>
              <a:defRPr sz="2665"/>
            </a:lvl2pPr>
            <a:lvl3pPr>
              <a:defRPr sz="2400"/>
            </a:lvl3pPr>
            <a:lvl4pPr>
              <a:defRPr sz="2135"/>
            </a:lvl4pPr>
            <a:lvl5pPr>
              <a:defRPr sz="2135"/>
            </a:lvl5pPr>
            <a:lvl6pPr>
              <a:defRPr sz="2135"/>
            </a:lvl6pPr>
            <a:lvl7pPr>
              <a:defRPr sz="2135"/>
            </a:lvl7pPr>
            <a:lvl8pPr>
              <a:defRPr sz="2135"/>
            </a:lvl8pPr>
            <a:lvl9pPr>
              <a:defRPr sz="2135"/>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530820CF-B880-4189-942D-D702A7CBA730}" type="datetimeFigureOut">
              <a:rPr lang="zh-CN" altLang="en-US" smtClean="0"/>
              <a:t>2023/4/29</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530820CF-B880-4189-942D-D702A7CBA730}" type="datetimeFigureOut">
              <a:rPr lang="zh-CN" altLang="en-US" smtClean="0"/>
              <a:t>2023/4/29</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530820CF-B880-4189-942D-D702A7CBA730}" type="datetimeFigureOut">
              <a:rPr lang="zh-CN" altLang="en-US" smtClean="0"/>
              <a:t>2023/4/29</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09603" y="273051"/>
            <a:ext cx="4011084" cy="1162051"/>
          </a:xfrm>
        </p:spPr>
        <p:txBody>
          <a:bodyPr anchor="b"/>
          <a:lstStyle>
            <a:lvl1pPr algn="l">
              <a:defRPr sz="2665" b="1"/>
            </a:lvl1pPr>
          </a:lstStyle>
          <a:p>
            <a:r>
              <a:rPr lang="zh-CN" altLang="en-US"/>
              <a:t>单击此处编辑母版标题样式</a:t>
            </a:r>
          </a:p>
        </p:txBody>
      </p:sp>
      <p:sp>
        <p:nvSpPr>
          <p:cNvPr id="3" name="内容占位符 2"/>
          <p:cNvSpPr>
            <a:spLocks noGrp="1"/>
          </p:cNvSpPr>
          <p:nvPr>
            <p:ph idx="1"/>
          </p:nvPr>
        </p:nvSpPr>
        <p:spPr>
          <a:xfrm>
            <a:off x="4766733" y="273054"/>
            <a:ext cx="6815667" cy="5853113"/>
          </a:xfrm>
        </p:spPr>
        <p:txBody>
          <a:bodyPr/>
          <a:lstStyle>
            <a:lvl1pPr>
              <a:defRPr sz="4265"/>
            </a:lvl1pPr>
            <a:lvl2pPr>
              <a:defRPr sz="3735"/>
            </a:lvl2pPr>
            <a:lvl3pPr>
              <a:defRPr sz="3200"/>
            </a:lvl3pPr>
            <a:lvl4pPr>
              <a:defRPr sz="2665"/>
            </a:lvl4pPr>
            <a:lvl5pPr>
              <a:defRPr sz="2665"/>
            </a:lvl5pPr>
            <a:lvl6pPr>
              <a:defRPr sz="2665"/>
            </a:lvl6pPr>
            <a:lvl7pPr>
              <a:defRPr sz="2665"/>
            </a:lvl7pPr>
            <a:lvl8pPr>
              <a:defRPr sz="2665"/>
            </a:lvl8pPr>
            <a:lvl9pPr>
              <a:defRPr sz="2665"/>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603" y="1435103"/>
            <a:ext cx="4011084" cy="4691063"/>
          </a:xfrm>
        </p:spPr>
        <p:txBody>
          <a:bodyPr/>
          <a:lstStyle>
            <a:lvl1pPr marL="0" indent="0">
              <a:buNone/>
              <a:defRPr sz="1865"/>
            </a:lvl1pPr>
            <a:lvl2pPr marL="609600" indent="0">
              <a:buNone/>
              <a:defRPr sz="1600"/>
            </a:lvl2pPr>
            <a:lvl3pPr marL="1219200" indent="0">
              <a:buNone/>
              <a:defRPr sz="1335"/>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2023/4/29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2389717" y="4800602"/>
            <a:ext cx="7315200" cy="566739"/>
          </a:xfrm>
        </p:spPr>
        <p:txBody>
          <a:bodyPr anchor="b"/>
          <a:lstStyle>
            <a:lvl1pPr algn="l">
              <a:defRPr sz="2665" b="1"/>
            </a:lvl1pPr>
          </a:lstStyle>
          <a:p>
            <a:r>
              <a:rPr lang="zh-CN" altLang="en-US"/>
              <a:t>单击此处编辑母版标题样式</a:t>
            </a:r>
          </a:p>
        </p:txBody>
      </p:sp>
      <p:sp>
        <p:nvSpPr>
          <p:cNvPr id="3" name="图片占位符 2"/>
          <p:cNvSpPr>
            <a:spLocks noGrp="1"/>
          </p:cNvSpPr>
          <p:nvPr>
            <p:ph type="pic" idx="1"/>
          </p:nvPr>
        </p:nvSpPr>
        <p:spPr>
          <a:xfrm>
            <a:off x="2389717" y="612775"/>
            <a:ext cx="7315200" cy="4114800"/>
          </a:xfrm>
        </p:spPr>
        <p:txBody>
          <a:bodyPr/>
          <a:lstStyle>
            <a:lvl1pPr marL="0" indent="0">
              <a:buNone/>
              <a:defRPr sz="4265"/>
            </a:lvl1pPr>
            <a:lvl2pPr marL="609600" indent="0">
              <a:buNone/>
              <a:defRPr sz="3735"/>
            </a:lvl2pPr>
            <a:lvl3pPr marL="1219200" indent="0">
              <a:buNone/>
              <a:defRPr sz="3200"/>
            </a:lvl3pPr>
            <a:lvl4pPr marL="1828800" indent="0">
              <a:buNone/>
              <a:defRPr sz="2665"/>
            </a:lvl4pPr>
            <a:lvl5pPr marL="2438400" indent="0">
              <a:buNone/>
              <a:defRPr sz="2665"/>
            </a:lvl5pPr>
            <a:lvl6pPr marL="3048000" indent="0">
              <a:buNone/>
              <a:defRPr sz="2665"/>
            </a:lvl6pPr>
            <a:lvl7pPr marL="3657600" indent="0">
              <a:buNone/>
              <a:defRPr sz="2665"/>
            </a:lvl7pPr>
            <a:lvl8pPr marL="4267200" indent="0">
              <a:buNone/>
              <a:defRPr sz="2665"/>
            </a:lvl8pPr>
            <a:lvl9pPr marL="4876800" indent="0">
              <a:buNone/>
              <a:defRPr sz="2665"/>
            </a:lvl9pPr>
          </a:lstStyle>
          <a:p>
            <a:endParaRPr lang="zh-CN" altLang="en-US"/>
          </a:p>
        </p:txBody>
      </p:sp>
      <p:sp>
        <p:nvSpPr>
          <p:cNvPr id="4" name="文本占位符 3"/>
          <p:cNvSpPr>
            <a:spLocks noGrp="1"/>
          </p:cNvSpPr>
          <p:nvPr>
            <p:ph type="body" sz="half" idx="2"/>
          </p:nvPr>
        </p:nvSpPr>
        <p:spPr>
          <a:xfrm>
            <a:off x="2389717" y="5367340"/>
            <a:ext cx="7315200" cy="804863"/>
          </a:xfrm>
        </p:spPr>
        <p:txBody>
          <a:bodyPr/>
          <a:lstStyle>
            <a:lvl1pPr marL="0" indent="0">
              <a:buNone/>
              <a:defRPr sz="1865"/>
            </a:lvl1pPr>
            <a:lvl2pPr marL="609600" indent="0">
              <a:buNone/>
              <a:defRPr sz="1600"/>
            </a:lvl2pPr>
            <a:lvl3pPr marL="1219200" indent="0">
              <a:buNone/>
              <a:defRPr sz="1335"/>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2023/4/29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2023/4/29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8839200" y="274641"/>
            <a:ext cx="2743200" cy="5851525"/>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600" y="274641"/>
            <a:ext cx="8026400" cy="5851525"/>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2023/4/29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image" Target="../media/image7.jpeg" /><Relationship Id="rId15" Type="http://schemas.openxmlformats.org/officeDocument/2006/relationships/image" Target="../media/image8.jpeg" /><Relationship Id="rId16" Type="http://schemas.openxmlformats.org/officeDocument/2006/relationships/image" Target="../media/image9.jpeg" /><Relationship Id="rId17"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5.xml" /><Relationship Id="rId10" Type="http://schemas.openxmlformats.org/officeDocument/2006/relationships/slideLayout" Target="../slideLayouts/slideLayout34.xml" /><Relationship Id="rId11" Type="http://schemas.openxmlformats.org/officeDocument/2006/relationships/slideLayout" Target="../slideLayouts/slideLayout35.xml" /><Relationship Id="rId12" Type="http://schemas.openxmlformats.org/officeDocument/2006/relationships/slideLayout" Target="../slideLayouts/slideLayout36.xml" /><Relationship Id="rId13" Type="http://schemas.openxmlformats.org/officeDocument/2006/relationships/slideLayout" Target="../slideLayouts/slideLayout37.xml" /><Relationship Id="rId14" Type="http://schemas.openxmlformats.org/officeDocument/2006/relationships/theme" Target="../theme/theme3.xml" /><Relationship Id="rId2" Type="http://schemas.openxmlformats.org/officeDocument/2006/relationships/slideLayout" Target="../slideLayouts/slideLayout26.xml" /><Relationship Id="rId3" Type="http://schemas.openxmlformats.org/officeDocument/2006/relationships/slideLayout" Target="../slideLayouts/slideLayout27.xml" /><Relationship Id="rId4" Type="http://schemas.openxmlformats.org/officeDocument/2006/relationships/slideLayout" Target="../slideLayouts/slideLayout28.xml" /><Relationship Id="rId5" Type="http://schemas.openxmlformats.org/officeDocument/2006/relationships/slideLayout" Target="../slideLayouts/slideLayout29.xml" /><Relationship Id="rId6" Type="http://schemas.openxmlformats.org/officeDocument/2006/relationships/slideLayout" Target="../slideLayouts/slideLayout30.xml" /><Relationship Id="rId7" Type="http://schemas.openxmlformats.org/officeDocument/2006/relationships/slideLayout" Target="../slideLayouts/slideLayout31.xml" /><Relationship Id="rId8" Type="http://schemas.openxmlformats.org/officeDocument/2006/relationships/slideLayout" Target="../slideLayouts/slideLayout32.xml" /><Relationship Id="rId9" Type="http://schemas.openxmlformats.org/officeDocument/2006/relationships/slideLayout" Target="../slideLayouts/slideLayout3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8" name="矩形 27"/>
          <p:cNvSpPr/>
          <p:nvPr userDrawn="1"/>
        </p:nvSpPr>
        <p:spPr>
          <a:xfrm>
            <a:off x="-240704" y="327344"/>
            <a:ext cx="12432704" cy="432024"/>
          </a:xfrm>
          <a:prstGeom prst="rect">
            <a:avLst/>
          </a:prstGeom>
          <a:gradFill flip="none" rotWithShape="1">
            <a:gsLst>
              <a:gs pos="0">
                <a:srgbClr val="421312"/>
              </a:gs>
              <a:gs pos="80000">
                <a:srgbClr val="AF322F"/>
              </a:gs>
              <a:gs pos="100000">
                <a:schemeClr val="accent2">
                  <a:shade val="94000"/>
                  <a:satMod val="135000"/>
                </a:schemeClr>
              </a:gs>
            </a:gsLst>
            <a:path path="circle">
              <a:fillToRect l="100000" b="100000"/>
            </a:path>
            <a:tileRect t="-100000" r="-100000"/>
          </a:gradFill>
          <a:effectLst/>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7" name="组合 16" hidden="1"/>
          <p:cNvGrpSpPr/>
          <p:nvPr userDrawn="1"/>
        </p:nvGrpSpPr>
        <p:grpSpPr>
          <a:xfrm>
            <a:off x="-96688" y="-243408"/>
            <a:ext cx="12288688" cy="7686288"/>
            <a:chOff x="1740032" y="1556792"/>
            <a:chExt cx="3995928" cy="2499360"/>
          </a:xfrm>
        </p:grpSpPr>
        <p:pic>
          <p:nvPicPr>
            <p:cNvPr id="15" name="图片 14"/>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1740032" y="1556792"/>
              <a:ext cx="3995928" cy="2499360"/>
            </a:xfrm>
            <a:prstGeom prst="rect">
              <a:avLst/>
            </a:prstGeom>
          </p:spPr>
        </p:pic>
        <p:sp>
          <p:nvSpPr>
            <p:cNvPr id="16" name="矩形 15"/>
            <p:cNvSpPr/>
            <p:nvPr userDrawn="1"/>
          </p:nvSpPr>
          <p:spPr>
            <a:xfrm>
              <a:off x="1740032" y="1556792"/>
              <a:ext cx="3995928" cy="2499360"/>
            </a:xfrm>
            <a:prstGeom prst="rect">
              <a:avLst/>
            </a:prstGeom>
            <a:solidFill>
              <a:srgbClr val="FFFFFF">
                <a:alpha val="6902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矩形 3"/>
          <p:cNvSpPr/>
          <p:nvPr userDrawn="1"/>
        </p:nvSpPr>
        <p:spPr>
          <a:xfrm>
            <a:off x="0" y="759368"/>
            <a:ext cx="12192000" cy="6098632"/>
          </a:xfrm>
          <a:prstGeom prst="rect">
            <a:avLst/>
          </a:prstGeom>
          <a:blipFill dpi="0" rotWithShape="1">
            <a:blip r:embed="rId15">
              <a:alphaModFix amt="12000"/>
            </a:blip>
            <a:tile tx="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6"/>
          <p:cNvSpPr/>
          <p:nvPr userDrawn="1"/>
        </p:nvSpPr>
        <p:spPr>
          <a:xfrm rot="2700000">
            <a:off x="-26608" y="203365"/>
            <a:ext cx="489479" cy="489479"/>
          </a:xfrm>
          <a:prstGeom prst="rect">
            <a:avLst/>
          </a:prstGeom>
          <a:blipFill dpi="0" rotWithShape="1">
            <a:blip r:embed="rId16">
              <a:extLst>
                <a:ext uri="{28A0092B-C50C-407E-A947-70E740481C1C}">
                  <a14:useLocalDpi xmlns:a14="http://schemas.microsoft.com/office/drawing/2010/main" val="0"/>
                </a:ext>
              </a:extLst>
            </a:blip>
            <a:stretch>
              <a:fillRect/>
            </a:stretch>
          </a:bli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矩形 7"/>
          <p:cNvSpPr/>
          <p:nvPr userDrawn="1"/>
        </p:nvSpPr>
        <p:spPr>
          <a:xfrm rot="2700000">
            <a:off x="518768" y="39803"/>
            <a:ext cx="324403" cy="324403"/>
          </a:xfrm>
          <a:prstGeom prst="rect">
            <a:avLst/>
          </a:prstGeom>
          <a:ln>
            <a:solidFill>
              <a:schemeClr val="bg1"/>
            </a:solidFill>
          </a:ln>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矩形 8"/>
          <p:cNvSpPr/>
          <p:nvPr userDrawn="1"/>
        </p:nvSpPr>
        <p:spPr>
          <a:xfrm rot="2700000">
            <a:off x="870796" y="312840"/>
            <a:ext cx="252000" cy="252000"/>
          </a:xfrm>
          <a:prstGeom prst="rect">
            <a:avLst/>
          </a:prstGeom>
          <a:ln>
            <a:solidFill>
              <a:schemeClr val="bg1"/>
            </a:solidFill>
          </a:ln>
        </p:spPr>
        <p:style>
          <a:lnRef idx="1">
            <a:schemeClr val="accent6"/>
          </a:lnRef>
          <a:fillRef idx="3">
            <a:schemeClr val="accent6"/>
          </a:fillRef>
          <a:effectRef idx="2">
            <a:schemeClr val="accent6"/>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246305397"/>
      </p:ext>
    </p:extLst>
  </p:cSld>
  <p:clrMap bg1="lt1" tx1="dk1" bg2="lt2" tx2="dk2" accent1="accent1" accent2="accent2" accent3="accent3" accent4="accent4" accent5="accent5" accent6="accent6" hlink="hlink" folHlink="folHlink"/>
  <p:sldLayoutIdLst>
    <p:sldLayoutId id="2147483660"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Lst>
  <mc:AlternateContent>
    <mc:Choice xmlns:p14="http://schemas.microsoft.com/office/powerpoint/2010/main" Requires="p14">
      <p:transition spd="med" p14:dur="700">
        <p:fade/>
      </p:transition>
    </mc:Choice>
    <mc:Fallback>
      <p:transition spd="med">
        <p:fade/>
      </p:transition>
    </mc:Fallback>
  </mc:AlternateConten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609600" y="274639"/>
            <a:ext cx="10972800" cy="1143000"/>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609600" y="1600203"/>
            <a:ext cx="10972800" cy="4525963"/>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600" y="6356353"/>
            <a:ext cx="2844800" cy="365125"/>
          </a:xfrm>
          <a:prstGeom prst="rect">
            <a:avLst/>
          </a:prstGeom>
        </p:spPr>
        <p:txBody>
          <a:bodyPr vert="horz" lIns="91440" tIns="45720" rIns="91440" bIns="45720" rtlCol="0" anchor="ctr"/>
          <a:lstStyle>
            <a:defPPr>
              <a:defRPr lang="zh-CN"/>
            </a:defPPr>
            <a:lvl1pPr marL="0" algn="l"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2023/4/29</a:t>
            </a:fld>
            <a:endParaRPr lang="zh-CN" altLang="en-US"/>
          </a:p>
        </p:txBody>
      </p:sp>
      <p:sp>
        <p:nvSpPr>
          <p:cNvPr id="5" name="页脚占位符 4"/>
          <p:cNvSpPr>
            <a:spLocks noGrp="1"/>
          </p:cNvSpPr>
          <p:nvPr>
            <p:ph type="ftr" sz="quarter" idx="3"/>
          </p:nvPr>
        </p:nvSpPr>
        <p:spPr>
          <a:xfrm>
            <a:off x="4165600" y="6356353"/>
            <a:ext cx="3860800" cy="365125"/>
          </a:xfrm>
          <a:prstGeom prst="rect">
            <a:avLst/>
          </a:prstGeom>
        </p:spPr>
        <p:txBody>
          <a:bodyPr vert="horz" lIns="91440" tIns="45720" rIns="91440" bIns="45720" rtlCol="0" anchor="ctr"/>
          <a:lstStyle>
            <a:defPPr>
              <a:defRPr lang="zh-CN"/>
            </a:defPPr>
            <a:lvl1pPr marL="0" algn="ct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737600" y="6356353"/>
            <a:ext cx="2844800" cy="365125"/>
          </a:xfrm>
          <a:prstGeom prst="rect">
            <a:avLst/>
          </a:prstGeom>
        </p:spPr>
        <p:txBody>
          <a:bodyPr vert="horz" lIns="91440" tIns="45720" rIns="91440" bIns="45720" rtlCol="0" anchor="ctr"/>
          <a:lstStyle>
            <a:defPPr>
              <a:defRPr lang="zh-CN"/>
            </a:defPPr>
            <a:lvl1pPr marL="0" algn="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Lst>
  <p:transition/>
  <p:timing/>
  <p:txStyles>
    <p:titleStyle>
      <a:lvl1pPr algn="ctr" defTabSz="1219200" rtl="0" eaLnBrk="1" latinLnBrk="0" hangingPunct="1">
        <a:spcBef>
          <a:spcPct val="0"/>
        </a:spcBef>
        <a:buNone/>
        <a:defRPr sz="5865"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itchFamily="34" charset="0"/>
        <a:buChar char="•"/>
        <a:defRPr sz="4265" kern="1200">
          <a:solidFill>
            <a:schemeClr val="tx1"/>
          </a:solidFill>
          <a:latin typeface="+mn-lt"/>
          <a:ea typeface="+mn-ea"/>
          <a:cs typeface="+mn-cs"/>
        </a:defRPr>
      </a:lvl1pPr>
      <a:lvl2pPr marL="990600" indent="-381000" algn="l" defTabSz="1219200" rtl="0" eaLnBrk="1" latinLnBrk="0" hangingPunct="1">
        <a:spcBef>
          <a:spcPct val="20000"/>
        </a:spcBef>
        <a:buFont typeface="Arial" pitchFamily="34" charset="0"/>
        <a:buChar char="–"/>
        <a:defRPr sz="3735" kern="1200">
          <a:solidFill>
            <a:schemeClr val="tx1"/>
          </a:solidFill>
          <a:latin typeface="+mn-lt"/>
          <a:ea typeface="+mn-ea"/>
          <a:cs typeface="+mn-cs"/>
        </a:defRPr>
      </a:lvl2pPr>
      <a:lvl3pPr marL="1524000" indent="-304800" algn="l" defTabSz="1219200"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itchFamily="34" charset="0"/>
        <a:buChar char="–"/>
        <a:defRPr sz="2665" kern="1200">
          <a:solidFill>
            <a:schemeClr val="tx1"/>
          </a:solidFill>
          <a:latin typeface="+mn-lt"/>
          <a:ea typeface="+mn-ea"/>
          <a:cs typeface="+mn-cs"/>
        </a:defRPr>
      </a:lvl4pPr>
      <a:lvl5pPr marL="2743200" indent="-304800" algn="l" defTabSz="1219200" rtl="0" eaLnBrk="1" latinLnBrk="0" hangingPunct="1">
        <a:spcBef>
          <a:spcPct val="20000"/>
        </a:spcBef>
        <a:buFont typeface="Arial" pitchFamily="34" charset="0"/>
        <a:buChar char="»"/>
        <a:defRPr sz="2665" kern="1200">
          <a:solidFill>
            <a:schemeClr val="tx1"/>
          </a:solidFill>
          <a:latin typeface="+mn-lt"/>
          <a:ea typeface="+mn-ea"/>
          <a:cs typeface="+mn-cs"/>
        </a:defRPr>
      </a:lvl5pPr>
      <a:lvl6pPr marL="3352800" indent="-304800" algn="l" defTabSz="1219200" rtl="0" eaLnBrk="1" latinLnBrk="0" hangingPunct="1">
        <a:spcBef>
          <a:spcPct val="20000"/>
        </a:spcBef>
        <a:buFont typeface="Arial" pitchFamily="34" charset="0"/>
        <a:buChar char="•"/>
        <a:defRPr sz="2665" kern="1200">
          <a:solidFill>
            <a:schemeClr val="tx1"/>
          </a:solidFill>
          <a:latin typeface="+mn-lt"/>
          <a:ea typeface="+mn-ea"/>
          <a:cs typeface="+mn-cs"/>
        </a:defRPr>
      </a:lvl6pPr>
      <a:lvl7pPr marL="3962400" indent="-304800" algn="l" defTabSz="1219200" rtl="0" eaLnBrk="1" latinLnBrk="0" hangingPunct="1">
        <a:spcBef>
          <a:spcPct val="20000"/>
        </a:spcBef>
        <a:buFont typeface="Arial" pitchFamily="34" charset="0"/>
        <a:buChar char="•"/>
        <a:defRPr sz="2665" kern="1200">
          <a:solidFill>
            <a:schemeClr val="tx1"/>
          </a:solidFill>
          <a:latin typeface="+mn-lt"/>
          <a:ea typeface="+mn-ea"/>
          <a:cs typeface="+mn-cs"/>
        </a:defRPr>
      </a:lvl7pPr>
      <a:lvl8pPr marL="4572000" indent="-304800" algn="l" defTabSz="1219200" rtl="0" eaLnBrk="1" latinLnBrk="0" hangingPunct="1">
        <a:spcBef>
          <a:spcPct val="20000"/>
        </a:spcBef>
        <a:buFont typeface="Arial" pitchFamily="34" charset="0"/>
        <a:buChar char="•"/>
        <a:defRPr sz="2665" kern="1200">
          <a:solidFill>
            <a:schemeClr val="tx1"/>
          </a:solidFill>
          <a:latin typeface="+mn-lt"/>
          <a:ea typeface="+mn-ea"/>
          <a:cs typeface="+mn-cs"/>
        </a:defRPr>
      </a:lvl8pPr>
      <a:lvl9pPr marL="5181600" indent="-304800" algn="l" defTabSz="1219200" rtl="0" eaLnBrk="1" latinLnBrk="0" hangingPunct="1">
        <a:spcBef>
          <a:spcPct val="20000"/>
        </a:spcBef>
        <a:buFont typeface="Arial" pitchFamily="34" charset="0"/>
        <a:buChar char="•"/>
        <a:defRPr sz="2665"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xml" /><Relationship Id="rId4" Type="http://schemas.openxmlformats.org/officeDocument/2006/relationships/image" Target="../media/image11.png" /><Relationship Id="rId5" Type="http://schemas.openxmlformats.org/officeDocument/2006/relationships/image" Target="../media/image12.jpeg" /><Relationship Id="rId6" Type="http://schemas.openxmlformats.org/officeDocument/2006/relationships/image" Target="../media/image13.jpeg" /><Relationship Id="rId7" Type="http://schemas.openxmlformats.org/officeDocument/2006/relationships/image" Target="../media/image14.png" /><Relationship Id="rId8" Type="http://schemas.openxmlformats.org/officeDocument/2006/relationships/image" Target="../media/image8.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notesSlide" Target="../notesSlides/notesSlide3.xml" /><Relationship Id="rId3" Type="http://schemas.openxmlformats.org/officeDocument/2006/relationships/image" Target="../media/image1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notesSlide" Target="../notesSlides/notesSlide4.xml" /><Relationship Id="rId3" Type="http://schemas.openxmlformats.org/officeDocument/2006/relationships/image" Target="../media/image16.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notesSlide" Target="../notesSlides/notesSlide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notesSlide" Target="../notesSlides/notesSlide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notesSlide" Target="../notesSlides/notesSlide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notesSlide" Target="../notesSlides/notesSlide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notesSlide" Target="../notesSlides/notesSlide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notesSlide" Target="../notesSlides/notesSlide10.xml" /><Relationship Id="rId3" Type="http://schemas.openxmlformats.org/officeDocument/2006/relationships/image" Target="../media/image17.png" /><Relationship Id="rId4" Type="http://schemas.openxmlformats.org/officeDocument/2006/relationships/tags" Target="../tags/tag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notesSlide" Target="../notesSlides/notesSlide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notesSlide" Target="../notesSlides/notesSlide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notesSlide" Target="../notesSlides/notesSlide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notesSlide" Target="../notesSlides/notesSlide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notesSlide" Target="../notesSlides/notesSlide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notesSlide" Target="../notesSlides/notesSlide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531402311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dpi="0" rotWithShape="1">
          <a:blip r:embed="rId8">
            <a:alphaModFix amt="12000"/>
            <a:lum/>
          </a:blip>
          <a:tile tx="0" ty="0" sx="100000" sy="100000" flip="none" algn="tl"/>
        </a:blipFill>
        <a:effectLst/>
      </p:bgPr>
    </p:bg>
    <p:spTree>
      <p:nvGrpSpPr>
        <p:cNvPr id="1" name=""/>
        <p:cNvGrpSpPr/>
        <p:nvPr/>
      </p:nvGrpSpPr>
      <p:grpSpPr>
        <a:xfrm>
          <a:off x="0" y="0"/>
          <a:ext cx="0" cy="0"/>
        </a:xfrm>
      </p:grpSpPr>
      <p:sp>
        <p:nvSpPr>
          <p:cNvPr id="5" name="矩形 4"/>
          <p:cNvSpPr/>
          <p:nvPr/>
        </p:nvSpPr>
        <p:spPr>
          <a:xfrm rot="18900000">
            <a:off x="1949164" y="1197868"/>
            <a:ext cx="1533803" cy="1533803"/>
          </a:xfrm>
          <a:prstGeom prst="rect">
            <a:avLst/>
          </a:prstGeom>
        </p:spPr>
        <p:style>
          <a:lnRef idx="1">
            <a:schemeClr val="accent6"/>
          </a:lnRef>
          <a:fillRef idx="3">
            <a:schemeClr val="accent6"/>
          </a:fillRef>
          <a:effectRef idx="2">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9" name="矩形 8"/>
          <p:cNvSpPr/>
          <p:nvPr/>
        </p:nvSpPr>
        <p:spPr>
          <a:xfrm rot="18900000">
            <a:off x="1402717" y="4104206"/>
            <a:ext cx="1533803" cy="1533803"/>
          </a:xfrm>
          <a:prstGeom prst="rect">
            <a:avLst/>
          </a:prstGeom>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 name="矩形 6"/>
          <p:cNvSpPr/>
          <p:nvPr/>
        </p:nvSpPr>
        <p:spPr>
          <a:xfrm rot="18900000">
            <a:off x="4556063" y="3929274"/>
            <a:ext cx="752900" cy="752899"/>
          </a:xfrm>
          <a:prstGeom prst="rect">
            <a:avLst/>
          </a:prstGeom>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矩形 12"/>
          <p:cNvSpPr/>
          <p:nvPr/>
        </p:nvSpPr>
        <p:spPr>
          <a:xfrm rot="18900000">
            <a:off x="6228203" y="2240898"/>
            <a:ext cx="752900" cy="752899"/>
          </a:xfrm>
          <a:prstGeom prst="rect">
            <a:avLst/>
          </a:prstGeom>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2" name="矩形 11"/>
          <p:cNvSpPr/>
          <p:nvPr/>
        </p:nvSpPr>
        <p:spPr>
          <a:xfrm>
            <a:off x="8106500" y="4424974"/>
            <a:ext cx="3131790" cy="777564"/>
          </a:xfrm>
          <a:prstGeom prst="rect">
            <a:avLst/>
          </a:prstGeom>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000" b="0" i="0" u="none" strike="noStrike" kern="1200" cap="none" spc="0" normalizeH="0" baseline="0" noProof="0">
                <a:ln>
                  <a:noFill/>
                </a:ln>
                <a:solidFill>
                  <a:prstClr val="white"/>
                </a:solidFill>
                <a:effectLst/>
                <a:uLnTx/>
                <a:uFillTx/>
                <a:latin typeface="微软雅黑" pitchFamily="34" charset="-122"/>
                <a:ea typeface="微软雅黑" pitchFamily="34" charset="-122"/>
                <a:cs typeface="+mn-cs"/>
              </a:rPr>
              <a:t>课程名称：化工安全技术</a:t>
            </a:r>
            <a:endParaRPr kumimoji="0" lang="en-US" altLang="zh-CN" sz="2000" b="0" i="0" u="none" strike="noStrike" kern="1200" cap="none" spc="0" normalizeH="0" baseline="0" noProof="0">
              <a:ln>
                <a:noFill/>
              </a:ln>
              <a:solidFill>
                <a:prstClr val="white"/>
              </a:solidFill>
              <a:effectLst/>
              <a:uLnTx/>
              <a:uFillTx/>
              <a:latin typeface="微软雅黑" pitchFamily="34" charset="-122"/>
              <a:ea typeface="微软雅黑" pitchFamily="34" charset="-122"/>
              <a:cs typeface="+mn-cs"/>
            </a:endParaRPr>
          </a:p>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000" b="0" i="0" u="none" strike="noStrike" kern="1200" cap="none" spc="0" normalizeH="0" baseline="0" noProof="0">
                <a:ln>
                  <a:noFill/>
                </a:ln>
                <a:solidFill>
                  <a:prstClr val="white"/>
                </a:solidFill>
                <a:effectLst/>
                <a:uLnTx/>
                <a:uFillTx/>
                <a:latin typeface="微软雅黑" pitchFamily="34" charset="-122"/>
                <a:ea typeface="微软雅黑" pitchFamily="34" charset="-122"/>
                <a:cs typeface="+mn-cs"/>
              </a:rPr>
              <a:t>主讲教师：郭文龙</a:t>
            </a:r>
          </a:p>
        </p:txBody>
      </p:sp>
      <p:sp>
        <p:nvSpPr>
          <p:cNvPr id="14" name="TextBox 13"/>
          <p:cNvSpPr txBox="1"/>
          <p:nvPr/>
        </p:nvSpPr>
        <p:spPr>
          <a:xfrm>
            <a:off x="7118568" y="1871842"/>
            <a:ext cx="6216730" cy="304698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3200" b="1" i="0" u="none" strike="noStrike" kern="1200" cap="none" spc="0" normalizeH="0" baseline="0" noProof="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uLnTx/>
                <a:uFillTx/>
                <a:latin typeface="微软雅黑" pitchFamily="34" charset="-122"/>
                <a:ea typeface="微软雅黑" pitchFamily="34" charset="-122"/>
                <a:cs typeface="+mn-cs"/>
              </a:rPr>
              <a:t>项目十：安全管理</a:t>
            </a:r>
            <a:endParaRPr kumimoji="0" lang="en-US" altLang="zh-CN" sz="3200" b="1" i="0" u="none" strike="noStrike" kern="1200" cap="none" spc="0" normalizeH="0" baseline="0" noProof="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uLnTx/>
              <a:uFillTx/>
              <a:latin typeface="微软雅黑" pitchFamily="34" charset="-122"/>
              <a:ea typeface="微软雅黑" pitchFamily="34" charset="-122"/>
              <a:cs typeface="+mn-cs"/>
            </a:endParaRPr>
          </a:p>
          <a:p>
            <a:pPr lvl="0"/>
            <a:r>
              <a:rPr kumimoji="0" lang="zh-CN" altLang="en-US" sz="3200" b="1" i="0" u="none" strike="noStrike" kern="1200" cap="none" spc="0" normalizeH="0" baseline="0" noProof="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uLnTx/>
                <a:uFillTx/>
                <a:latin typeface="微软雅黑" pitchFamily="34" charset="-122"/>
                <a:ea typeface="微软雅黑" pitchFamily="34" charset="-122"/>
                <a:cs typeface="+mn-cs"/>
              </a:rPr>
              <a:t>任务</a:t>
            </a:r>
            <a:r>
              <a:rPr lang="zh-CN" altLang="en-US" sz="3200" b="1">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latin typeface="微软雅黑" pitchFamily="34" charset="-122"/>
                <a:ea typeface="微软雅黑" pitchFamily="34" charset="-122"/>
              </a:rPr>
              <a:t>四：风险分级管控与</a:t>
            </a:r>
            <a:endParaRPr lang="en-US" altLang="zh-CN" sz="3200" b="1">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latin typeface="微软雅黑" pitchFamily="34" charset="-122"/>
              <a:ea typeface="微软雅黑" pitchFamily="34" charset="-122"/>
            </a:endParaRPr>
          </a:p>
          <a:p>
            <a:pPr lvl="0"/>
            <a:r>
              <a:rPr lang="zh-CN" altLang="en-US" sz="3200" b="1">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latin typeface="微软雅黑" pitchFamily="34" charset="-122"/>
                <a:ea typeface="微软雅黑" pitchFamily="34" charset="-122"/>
              </a:rPr>
              <a:t>隐患排查治理双重预防机制</a:t>
            </a:r>
            <a:endParaRPr lang="en-US" altLang="zh-CN" sz="3200" b="1">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latin typeface="微软雅黑" pitchFamily="34" charset="-122"/>
              <a:ea typeface="微软雅黑" pitchFamily="34" charset="-122"/>
            </a:endParaRPr>
          </a:p>
          <a:p>
            <a:pPr lvl="0"/>
            <a:r>
              <a:rPr lang="zh-CN" altLang="en-US" sz="3200" b="1">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latin typeface="微软雅黑" pitchFamily="34" charset="-122"/>
                <a:ea typeface="微软雅黑" pitchFamily="34" charset="-122"/>
              </a:rPr>
              <a:t>建设介绍</a:t>
            </a:r>
            <a:endParaRPr kumimoji="0" lang="zh-CN" altLang="en-US" sz="3200" b="1" i="0" u="none" strike="noStrike" kern="1200" cap="none" spc="0" normalizeH="0" baseline="0" noProof="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uLnTx/>
              <a:uFillTx/>
              <a:latin typeface="微软雅黑" pitchFamily="34" charset="-122"/>
              <a:ea typeface="微软雅黑" pitchFamily="34" charset="-122"/>
              <a:cs typeface="+mn-cs"/>
            </a:endParaRPr>
          </a:p>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3200" b="1" i="0" u="none" strike="noStrike" kern="1200" cap="none" spc="0" normalizeH="0" baseline="0" noProof="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uLnTx/>
              <a:uFillTx/>
              <a:latin typeface="微软雅黑" pitchFamily="34" charset="-122"/>
              <a:ea typeface="微软雅黑" pitchFamily="34" charset="-122"/>
              <a:cs typeface="+mn-cs"/>
            </a:endParaRPr>
          </a:p>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3200" b="1" i="0" u="none" strike="noStrike" kern="1200" cap="none" spc="0" normalizeH="0" baseline="0" noProof="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uLnTx/>
              <a:uFillTx/>
              <a:latin typeface="微软雅黑" pitchFamily="34" charset="-122"/>
              <a:ea typeface="微软雅黑" pitchFamily="34" charset="-122"/>
              <a:cs typeface="+mn-cs"/>
            </a:endParaRPr>
          </a:p>
        </p:txBody>
      </p:sp>
      <p:sp>
        <p:nvSpPr>
          <p:cNvPr id="16" name="PA_图片 6">
            <a:extLst>
              <a:ext uri="{FF2B5EF4-FFF2-40B4-BE49-F238E27FC236}">
                <a16:creationId xmlns:a16="http://schemas.microsoft.com/office/drawing/2014/main" id="{6E127BE5-775E-4457-868F-4CA88807EB01}"/>
              </a:ext>
            </a:extLst>
          </p:cNvPr>
          <p:cNvSpPr/>
          <p:nvPr>
            <p:custDataLst>
              <p:tags r:id="rId3"/>
            </p:custDataLst>
          </p:nvPr>
        </p:nvSpPr>
        <p:spPr>
          <a:xfrm rot="2700000">
            <a:off x="440203" y="2246126"/>
            <a:ext cx="1807200" cy="1807200"/>
          </a:xfrm>
          <a:custGeom>
            <a:rect l="0" t="0" r="0" b="0"/>
            <a:pathLst>
              <a:path w="12211292" h="6842761">
                <a:moveTo>
                  <a:pt x="0" y="0"/>
                </a:moveTo>
                <a:lnTo>
                  <a:pt x="12211291" y="0"/>
                </a:lnTo>
                <a:lnTo>
                  <a:pt x="12211291" y="6842760"/>
                </a:lnTo>
                <a:lnTo>
                  <a:pt x="0" y="6842760"/>
                </a:lnTo>
                <a:close/>
              </a:path>
            </a:pathLst>
          </a:custGeom>
          <a:blipFill dpi="0" rotWithShape="1">
            <a:blip r:embed="rId4">
              <a:alphaModFix amt="50000"/>
            </a:blip>
            <a:stretch>
              <a:fillRect/>
            </a:stretch>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a:ea typeface="宋体" panose="02010600030101010101" pitchFamily="2" charset="-122"/>
              <a:cs typeface="+mn-cs"/>
            </a:endParaRPr>
          </a:p>
        </p:txBody>
      </p:sp>
      <p:pic>
        <p:nvPicPr>
          <p:cNvPr id="17" name="Picture 6" descr="D:\日常照片与视频\2017\1大美滨化（共21幅）\火红乾坤-崔朋强.jpg">
            <a:extLst>
              <a:ext uri="{FF2B5EF4-FFF2-40B4-BE49-F238E27FC236}">
                <a16:creationId xmlns:a16="http://schemas.microsoft.com/office/drawing/2014/main" id="{901E9FEE-A3A0-4341-80A7-637DB22936FF}"/>
              </a:ext>
            </a:extLst>
          </p:cNvPr>
          <p:cNvPicPr preferRelativeResize="0">
            <a:picLocks noChangeArrowheads="1"/>
          </p:cNvPicPr>
          <p:nvPr/>
        </p:nvPicPr>
        <p:blipFill>
          <a:blip r:embed="rId5">
            <a:extLst>
              <a:ext uri="{28A0092B-C50C-407E-A947-70E740481C1C}">
                <a14:useLocalDpi xmlns:a14="http://schemas.microsoft.com/office/drawing/2010/main" val="0"/>
              </a:ext>
            </a:extLst>
          </a:blip>
          <a:stretch>
            <a:fillRect/>
          </a:stretch>
        </p:blipFill>
        <p:spPr bwMode="auto">
          <a:xfrm rot="2700000">
            <a:off x="2572617" y="2748521"/>
            <a:ext cx="1940400" cy="194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4" descr="滨化股份（白）（图片）1">
            <a:extLst>
              <a:ext uri="{FF2B5EF4-FFF2-40B4-BE49-F238E27FC236}">
                <a16:creationId xmlns:a16="http://schemas.microsoft.com/office/drawing/2014/main" id="{8FA35B88-9E99-452E-A653-A843ED213855}"/>
              </a:ext>
            </a:extLst>
          </p:cNvPr>
          <p:cNvPicPr preferRelativeResize="0">
            <a:picLocks noChangeArrowheads="1"/>
          </p:cNvPicPr>
          <p:nvPr/>
        </p:nvPicPr>
        <p:blipFill>
          <a:blip r:embed="rId6">
            <a:extLst>
              <a:ext uri="{28A0092B-C50C-407E-A947-70E740481C1C}">
                <a14:useLocalDpi xmlns:a14="http://schemas.microsoft.com/office/drawing/2010/main" val="0"/>
              </a:ext>
            </a:extLst>
          </a:blip>
          <a:stretch>
            <a:fillRect/>
          </a:stretch>
        </p:blipFill>
        <p:spPr bwMode="auto">
          <a:xfrm rot="18900000">
            <a:off x="4736217" y="2435321"/>
            <a:ext cx="1533600" cy="15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矩形 21">
            <a:extLst>
              <a:ext uri="{FF2B5EF4-FFF2-40B4-BE49-F238E27FC236}">
                <a16:creationId xmlns:a16="http://schemas.microsoft.com/office/drawing/2014/main" id="{C7419B3D-A835-4759-9091-4EFEBDD4D6ED}"/>
              </a:ext>
            </a:extLst>
          </p:cNvPr>
          <p:cNvSpPr/>
          <p:nvPr/>
        </p:nvSpPr>
        <p:spPr>
          <a:xfrm rot="2700000">
            <a:off x="5861577" y="3552475"/>
            <a:ext cx="1533600" cy="1533600"/>
          </a:xfrm>
          <a:prstGeom prst="rect">
            <a:avLst/>
          </a:prstGeom>
        </p:spPr>
        <p:style>
          <a:lnRef idx="1">
            <a:schemeClr val="accent6"/>
          </a:lnRef>
          <a:fillRef idx="3">
            <a:schemeClr val="accent6"/>
          </a:fillRef>
          <a:effectRef idx="2">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a:ea typeface="宋体" panose="02010600030101010101" pitchFamily="2" charset="-122"/>
              <a:cs typeface="+mn-cs"/>
            </a:endParaRPr>
          </a:p>
        </p:txBody>
      </p:sp>
      <p:pic>
        <p:nvPicPr>
          <p:cNvPr id="19" name="图片 18">
            <a:extLst>
              <a:ext uri="{FF2B5EF4-FFF2-40B4-BE49-F238E27FC236}">
                <a16:creationId xmlns:a16="http://schemas.microsoft.com/office/drawing/2014/main" id="{E4653531-1D5B-4128-8284-3531E510EAD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673151" y="29845"/>
            <a:ext cx="3476625" cy="847725"/>
          </a:xfrm>
          <a:prstGeom prst="rect">
            <a:avLst/>
          </a:prstGeom>
        </p:spPr>
      </p:pic>
    </p:spTree>
    <p:extLst>
      <p:ext uri="{BB962C8B-B14F-4D97-AF65-F5344CB8AC3E}">
        <p14:creationId xmlns:p14="http://schemas.microsoft.com/office/powerpoint/2010/main" val="3108858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7" presetClass="entr" presetSubtype="0" dur="5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anim calcmode="lin" valueType="num">
                                      <p:cBhvr>
                                        <p:cTn id="8" dur="500" fill="hold"/>
                                        <p:tgtEl>
                                          <p:spTgt spid="5"/>
                                        </p:tgtEl>
                                        <p:attrNameLst>
                                          <p:attrName>ppt_x</p:attrName>
                                        </p:attrNameLst>
                                      </p:cBhvr>
                                      <p:tavLst>
                                        <p:tav tm="0">
                                          <p:val>
                                            <p:strVal val="#ppt_x"/>
                                          </p:val>
                                        </p:tav>
                                        <p:tav tm="100000">
                                          <p:val>
                                            <p:strVal val="#ppt_x"/>
                                          </p:val>
                                        </p:tav>
                                      </p:tavLst>
                                    </p:anim>
                                    <p:anim calcmode="lin" valueType="num">
                                      <p:cBhvr>
                                        <p:cTn id="9" dur="5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dur="50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anim calcmode="lin" valueType="num">
                                      <p:cBhvr>
                                        <p:cTn id="13" dur="500" fill="hold"/>
                                        <p:tgtEl>
                                          <p:spTgt spid="9"/>
                                        </p:tgtEl>
                                        <p:attrNameLst>
                                          <p:attrName>ppt_x</p:attrName>
                                        </p:attrNameLst>
                                      </p:cBhvr>
                                      <p:tavLst>
                                        <p:tav tm="0">
                                          <p:val>
                                            <p:strVal val="#ppt_x"/>
                                          </p:val>
                                        </p:tav>
                                        <p:tav tm="100000">
                                          <p:val>
                                            <p:strVal val="#ppt_x"/>
                                          </p:val>
                                        </p:tav>
                                      </p:tavLst>
                                    </p:anim>
                                    <p:anim calcmode="lin" valueType="num">
                                      <p:cBhvr>
                                        <p:cTn id="14" dur="500" fill="hold"/>
                                        <p:tgtEl>
                                          <p:spTgt spid="9"/>
                                        </p:tgtEl>
                                        <p:attrNameLst>
                                          <p:attrName>ppt_y</p:attrName>
                                        </p:attrNameLst>
                                      </p:cBhvr>
                                      <p:tavLst>
                                        <p:tav tm="0">
                                          <p:val>
                                            <p:strVal val="#ppt_y+.1"/>
                                          </p:val>
                                        </p:tav>
                                        <p:tav tm="100000">
                                          <p:val>
                                            <p:strVal val="#ppt_y"/>
                                          </p:val>
                                        </p:tav>
                                      </p:tavLst>
                                    </p:anim>
                                  </p:childTnLst>
                                </p:cTn>
                              </p:par>
                            </p:childTnLst>
                          </p:cTn>
                        </p:par>
                        <p:par>
                          <p:cTn id="15" fill="hold" nodeType="afterGroup">
                            <p:stCondLst>
                              <p:cond delay="500"/>
                            </p:stCondLst>
                            <p:childTnLst>
                              <p:par>
                                <p:cTn id="16" presetID="21" presetClass="entr" presetSubtype="3" dur="500" fill="hold" grpId="0" nodeType="after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wheel(3)">
                                      <p:cBhvr>
                                        <p:cTn id="18" dur="500"/>
                                        <p:tgtEl>
                                          <p:spTgt spid="7"/>
                                        </p:tgtEl>
                                      </p:cBhvr>
                                    </p:animEffect>
                                  </p:childTnLst>
                                </p:cTn>
                              </p:par>
                              <p:par>
                                <p:cTn id="19" presetID="21" presetClass="entr" presetSubtype="3" dur="500"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wheel(3)">
                                      <p:cBhvr>
                                        <p:cTn id="21" dur="500"/>
                                        <p:tgtEl>
                                          <p:spTgt spid="13"/>
                                        </p:tgtEl>
                                      </p:cBhvr>
                                    </p:animEffect>
                                  </p:childTnLst>
                                </p:cTn>
                              </p:par>
                            </p:childTnLst>
                          </p:cTn>
                        </p:par>
                        <p:par>
                          <p:cTn id="22" fill="hold" nodeType="afterGroup">
                            <p:stCondLst>
                              <p:cond delay="1000"/>
                            </p:stCondLst>
                            <p:childTnLst>
                              <p:par>
                                <p:cTn id="23" presetID="12" presetClass="entr" presetSubtype="8" dur="250" fill="hold" grpId="0" nodeType="afterEffect">
                                  <p:stCondLst>
                                    <p:cond delay="0"/>
                                  </p:stCondLst>
                                  <p:iterate type="lt">
                                    <p:tmPct val="10000"/>
                                  </p:iterate>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250"/>
                                        <p:tgtEl>
                                          <p:spTgt spid="14"/>
                                        </p:tgtEl>
                                        <p:attrNameLst>
                                          <p:attrName>ppt_x</p:attrName>
                                        </p:attrNameLst>
                                      </p:cBhvr>
                                      <p:tavLst>
                                        <p:tav tm="0">
                                          <p:val>
                                            <p:strVal val="#ppt_x-#ppt_w*1.125000"/>
                                          </p:val>
                                        </p:tav>
                                        <p:tav tm="100000">
                                          <p:val>
                                            <p:strVal val="#ppt_x"/>
                                          </p:val>
                                        </p:tav>
                                      </p:tavLst>
                                    </p:anim>
                                    <p:animEffect transition="in" filter="wipe(right)">
                                      <p:cBhvr>
                                        <p:cTn id="26" dur="250"/>
                                        <p:tgtEl>
                                          <p:spTgt spid="14"/>
                                        </p:tgtEl>
                                      </p:cBhvr>
                                    </p:animEffect>
                                  </p:childTnLst>
                                </p:cTn>
                              </p:par>
                            </p:childTnLst>
                          </p:cTn>
                        </p:par>
                        <p:par>
                          <p:cTn id="27" fill="hold" nodeType="afterGroup">
                            <p:stCondLst>
                              <p:cond delay="1250"/>
                            </p:stCondLst>
                            <p:childTnLst>
                              <p:par>
                                <p:cTn id="28" presetID="2" presetClass="entr" presetSubtype="2" dur="500" fill="hold" grpId="0" nodeType="afterEffect">
                                  <p:stCondLst>
                                    <p:cond delay="0"/>
                                  </p:stCondLst>
                                  <p:childTnLst>
                                    <p:set>
                                      <p:cBhvr>
                                        <p:cTn id="29" dur="1" fill="hold">
                                          <p:stCondLst>
                                            <p:cond delay="0"/>
                                          </p:stCondLst>
                                        </p:cTn>
                                        <p:tgtEl>
                                          <p:spTgt spid="12"/>
                                        </p:tgtEl>
                                        <p:attrNameLst>
                                          <p:attrName>style.visibility</p:attrName>
                                        </p:attrNameLst>
                                      </p:cBhvr>
                                      <p:to>
                                        <p:strVal val="visible"/>
                                      </p:to>
                                    </p:set>
                                    <p:anim calcmode="lin" valueType="num">
                                      <p:cBhvr additive="base">
                                        <p:cTn id="30" dur="500" fill="hold"/>
                                        <p:tgtEl>
                                          <p:spTgt spid="12"/>
                                        </p:tgtEl>
                                        <p:attrNameLst>
                                          <p:attrName>ppt_x</p:attrName>
                                        </p:attrNameLst>
                                      </p:cBhvr>
                                      <p:tavLst>
                                        <p:tav tm="0">
                                          <p:val>
                                            <p:strVal val="1+#ppt_w/2"/>
                                          </p:val>
                                        </p:tav>
                                        <p:tav tm="100000">
                                          <p:val>
                                            <p:strVal val="#ppt_x"/>
                                          </p:val>
                                        </p:tav>
                                      </p:tavLst>
                                    </p:anim>
                                    <p:anim calcmode="lin" valueType="num">
                                      <p:cBhvr additive="base">
                                        <p:cTn id="31" dur="500" fill="hold"/>
                                        <p:tgtEl>
                                          <p:spTgt spid="12"/>
                                        </p:tgtEl>
                                        <p:attrNameLst>
                                          <p:attrName>ppt_y</p:attrName>
                                        </p:attrNameLst>
                                      </p:cBhvr>
                                      <p:tavLst>
                                        <p:tav tm="0">
                                          <p:val>
                                            <p:strVal val="#ppt_y"/>
                                          </p:val>
                                        </p:tav>
                                        <p:tav tm="100000">
                                          <p:val>
                                            <p:strVal val="#ppt_y"/>
                                          </p:val>
                                        </p:tav>
                                      </p:tavLst>
                                    </p:anim>
                                  </p:childTnLst>
                                </p:cTn>
                              </p:par>
                              <p:par>
                                <p:cTn id="32" presetID="22" presetClass="entr" presetSubtype="8" dur="750" fill="hold" grpId="0" nodeType="with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wipe(left)">
                                      <p:cBhvr>
                                        <p:cTn id="34" dur="750"/>
                                        <p:tgtEl>
                                          <p:spTgt spid="16"/>
                                        </p:tgtEl>
                                      </p:cBhvr>
                                    </p:animEffect>
                                  </p:childTnLst>
                                </p:cTn>
                              </p:par>
                            </p:childTnLst>
                          </p:cTn>
                        </p:par>
                        <p:par>
                          <p:cTn id="35" fill="hold" nodeType="afterGroup">
                            <p:stCondLst>
                              <p:cond delay="2000"/>
                            </p:stCondLst>
                            <p:childTnLst>
                              <p:par>
                                <p:cTn id="36" presetID="22" presetClass="entr" presetSubtype="8" dur="500" fill="hold" grpId="0" nodeType="afterEffect">
                                  <p:stCondLst>
                                    <p:cond delay="0"/>
                                  </p:stCondLst>
                                  <p:childTnLst>
                                    <p:set>
                                      <p:cBhvr>
                                        <p:cTn id="37" dur="1" fill="hold">
                                          <p:stCondLst>
                                            <p:cond delay="0"/>
                                          </p:stCondLst>
                                        </p:cTn>
                                        <p:tgtEl>
                                          <p:spTgt spid="22"/>
                                        </p:tgtEl>
                                        <p:attrNameLst>
                                          <p:attrName>style.visibility</p:attrName>
                                        </p:attrNameLst>
                                      </p:cBhvr>
                                      <p:to>
                                        <p:strVal val="visible"/>
                                      </p:to>
                                    </p:set>
                                    <p:animEffect transition="in" filter="wipe(left)">
                                      <p:cBhvr>
                                        <p:cTn id="38"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P spid="7" grpId="0"/>
      <p:bldP spid="13" grpId="0"/>
      <p:bldP spid="12" grpId="0"/>
      <p:bldP spid="14" grpId="0"/>
      <p:bldP spid="16" grpId="0"/>
      <p:bldP spid="22"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ext Placeholder 4"/>
          <p:cNvSpPr txBox="1"/>
          <p:nvPr/>
        </p:nvSpPr>
        <p:spPr>
          <a:xfrm>
            <a:off x="1156299" y="1220756"/>
            <a:ext cx="3008380" cy="672075"/>
          </a:xfrm>
          <a:prstGeom prst="rect">
            <a:avLst/>
          </a:prstGeom>
        </p:spPr>
        <p:txBody>
          <a:bodyPr anchor="ctr">
            <a:noAutofit/>
          </a:bodyPr>
          <a:lstStyle>
            <a:defPPr>
              <a:defRPr lang="zh-CN"/>
            </a:defPPr>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defTabSz="1219200">
              <a:buNone/>
            </a:pPr>
            <a:r>
              <a:rPr lang="zh-CN" altLang="en-US" sz="4265" b="1">
                <a:solidFill>
                  <a:srgbClr val="005DA2"/>
                </a:solidFill>
                <a:latin typeface="微软雅黑" pitchFamily="34" charset="-122"/>
                <a:ea typeface="微软雅黑" pitchFamily="34" charset="-122"/>
              </a:rPr>
              <a:t>背景</a:t>
            </a:r>
          </a:p>
        </p:txBody>
      </p:sp>
      <p:sp>
        <p:nvSpPr>
          <p:cNvPr id="5" name="TextBox 4"/>
          <p:cNvSpPr txBox="1"/>
          <p:nvPr/>
        </p:nvSpPr>
        <p:spPr>
          <a:xfrm>
            <a:off x="880686" y="2224545"/>
            <a:ext cx="7776864" cy="553085"/>
          </a:xfrm>
          <a:prstGeom prst="rect">
            <a:avLst/>
          </a:prstGeom>
          <a:noFill/>
        </p:spPr>
        <p:txBody>
          <a:bodyPr wrap="square" lIns="91445" tIns="45721" rIns="91445" bIns="45721"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defTabSz="1219200" eaLnBrk="0" hangingPunct="0">
              <a:lnSpc>
                <a:spcPct val="150000"/>
              </a:lnSpc>
            </a:pPr>
            <a:r>
              <a:rPr lang="zh-CN" altLang="en-US" sz="2000" b="1">
                <a:solidFill>
                  <a:srgbClr val="005DA2"/>
                </a:solidFill>
                <a:latin typeface="微软雅黑" pitchFamily="34" charset="-122"/>
                <a:ea typeface="微软雅黑" pitchFamily="34" charset="-122"/>
                <a:sym typeface="微软雅黑" pitchFamily="34" charset="-122"/>
              </a:rPr>
              <a:t>国家发展和社会稳定要求</a:t>
            </a:r>
          </a:p>
        </p:txBody>
      </p:sp>
      <p:sp>
        <p:nvSpPr>
          <p:cNvPr id="11" name="Parallelogram 21"/>
          <p:cNvSpPr/>
          <p:nvPr/>
        </p:nvSpPr>
        <p:spPr>
          <a:xfrm>
            <a:off x="9514760" y="-3819"/>
            <a:ext cx="2211840" cy="4808977"/>
          </a:xfrm>
          <a:prstGeom prst="parallelogram">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en-US" sz="2400">
              <a:solidFill>
                <a:prstClr val="white"/>
              </a:solidFill>
              <a:latin typeface="Calibri"/>
            </a:endParaRPr>
          </a:p>
        </p:txBody>
      </p:sp>
      <p:sp>
        <p:nvSpPr>
          <p:cNvPr id="12" name="Parallelogram 22"/>
          <p:cNvSpPr/>
          <p:nvPr/>
        </p:nvSpPr>
        <p:spPr>
          <a:xfrm>
            <a:off x="10128448" y="2049025"/>
            <a:ext cx="2211840" cy="4808977"/>
          </a:xfrm>
          <a:prstGeom prst="parallelogram">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en-US" sz="2400">
              <a:solidFill>
                <a:prstClr val="white"/>
              </a:solidFill>
              <a:latin typeface="Calibri"/>
            </a:endParaRPr>
          </a:p>
        </p:txBody>
      </p:sp>
      <p:cxnSp>
        <p:nvCxnSpPr>
          <p:cNvPr id="13" name="直接连接符 12"/>
          <p:cNvCxnSpPr/>
          <p:nvPr/>
        </p:nvCxnSpPr>
        <p:spPr>
          <a:xfrm>
            <a:off x="1305164" y="2058719"/>
            <a:ext cx="7296811" cy="0"/>
          </a:xfrm>
          <a:prstGeom prst="line">
            <a:avLst/>
          </a:prstGeom>
        </p:spPr>
        <p:style>
          <a:lnRef idx="1">
            <a:schemeClr val="accent1"/>
          </a:lnRef>
          <a:fillRef idx="0">
            <a:schemeClr val="accent1"/>
          </a:fillRef>
          <a:effectRef idx="0">
            <a:schemeClr val="accent1"/>
          </a:effectRef>
          <a:fontRef idx="minor">
            <a:schemeClr val="tx1"/>
          </a:fontRef>
        </p:style>
      </p:cxnSp>
      <p:grpSp>
        <p:nvGrpSpPr>
          <p:cNvPr id="26" name="组合 25"/>
          <p:cNvGrpSpPr/>
          <p:nvPr/>
        </p:nvGrpSpPr>
        <p:grpSpPr>
          <a:xfrm>
            <a:off x="8202921" y="1437156"/>
            <a:ext cx="454847" cy="455675"/>
            <a:chOff x="6084168" y="1274820"/>
            <a:chExt cx="432048" cy="432834"/>
          </a:xfrm>
        </p:grpSpPr>
        <p:sp>
          <p:nvSpPr>
            <p:cNvPr id="27" name="椭圆 22"/>
            <p:cNvSpPr>
              <a:spLocks noChangeArrowheads="1"/>
            </p:cNvSpPr>
            <p:nvPr/>
          </p:nvSpPr>
          <p:spPr bwMode="auto">
            <a:xfrm>
              <a:off x="6084168" y="1274820"/>
              <a:ext cx="432048" cy="432834"/>
            </a:xfrm>
            <a:prstGeom prst="ellipse">
              <a:avLst/>
            </a:prstGeom>
            <a:solidFill>
              <a:schemeClr val="accent1"/>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28" name="Freeform 59"/>
            <p:cNvSpPr>
              <a:spLocks noChangeArrowheads="1"/>
            </p:cNvSpPr>
            <p:nvPr/>
          </p:nvSpPr>
          <p:spPr bwMode="auto">
            <a:xfrm>
              <a:off x="6180302" y="1365898"/>
              <a:ext cx="239780" cy="250679"/>
            </a:xfrm>
            <a:custGeom>
              <a:gdLst>
                <a:gd name="T0" fmla="*/ 73627430 w 581"/>
                <a:gd name="T1" fmla="*/ 67678707 h 609"/>
                <a:gd name="T2" fmla="*/ 61659637 w 581"/>
                <a:gd name="T3" fmla="*/ 78678142 h 609"/>
                <a:gd name="T4" fmla="*/ 54244957 w 581"/>
                <a:gd name="T5" fmla="*/ 72208055 h 609"/>
                <a:gd name="T6" fmla="*/ 57106883 w 581"/>
                <a:gd name="T7" fmla="*/ 65867111 h 609"/>
                <a:gd name="T8" fmla="*/ 61659637 w 581"/>
                <a:gd name="T9" fmla="*/ 69490662 h 609"/>
                <a:gd name="T10" fmla="*/ 71806401 w 581"/>
                <a:gd name="T11" fmla="*/ 61338122 h 609"/>
                <a:gd name="T12" fmla="*/ 73627430 w 581"/>
                <a:gd name="T13" fmla="*/ 67678707 h 609"/>
                <a:gd name="T14" fmla="*/ 61659637 w 581"/>
                <a:gd name="T15" fmla="*/ 64055516 h 609"/>
                <a:gd name="T16" fmla="*/ 49691843 w 581"/>
                <a:gd name="T17" fmla="*/ 69490662 h 609"/>
                <a:gd name="T18" fmla="*/ 51513233 w 581"/>
                <a:gd name="T19" fmla="*/ 75054951 h 609"/>
                <a:gd name="T20" fmla="*/ 3772261 w 581"/>
                <a:gd name="T21" fmla="*/ 78678142 h 609"/>
                <a:gd name="T22" fmla="*/ 0 w 581"/>
                <a:gd name="T23" fmla="*/ 10999436 h 609"/>
                <a:gd name="T24" fmla="*/ 10146404 w 581"/>
                <a:gd name="T25" fmla="*/ 7246742 h 609"/>
                <a:gd name="T26" fmla="*/ 17561444 w 581"/>
                <a:gd name="T27" fmla="*/ 18246178 h 609"/>
                <a:gd name="T28" fmla="*/ 24845922 w 581"/>
                <a:gd name="T29" fmla="*/ 7246742 h 609"/>
                <a:gd name="T30" fmla="*/ 28488341 w 581"/>
                <a:gd name="T31" fmla="*/ 10999436 h 609"/>
                <a:gd name="T32" fmla="*/ 43318061 w 581"/>
                <a:gd name="T33" fmla="*/ 10999436 h 609"/>
                <a:gd name="T34" fmla="*/ 46960119 w 581"/>
                <a:gd name="T35" fmla="*/ 7246742 h 609"/>
                <a:gd name="T36" fmla="*/ 54244957 w 581"/>
                <a:gd name="T37" fmla="*/ 18246178 h 609"/>
                <a:gd name="T38" fmla="*/ 61659637 w 581"/>
                <a:gd name="T39" fmla="*/ 7246742 h 609"/>
                <a:gd name="T40" fmla="*/ 71806401 w 581"/>
                <a:gd name="T41" fmla="*/ 10999436 h 609"/>
                <a:gd name="T42" fmla="*/ 66212751 w 581"/>
                <a:gd name="T43" fmla="*/ 59526167 h 609"/>
                <a:gd name="T44" fmla="*/ 10146404 w 581"/>
                <a:gd name="T45" fmla="*/ 63149718 h 609"/>
                <a:gd name="T46" fmla="*/ 12878128 w 581"/>
                <a:gd name="T47" fmla="*/ 65867111 h 609"/>
                <a:gd name="T48" fmla="*/ 39545439 w 581"/>
                <a:gd name="T49" fmla="*/ 63149718 h 609"/>
                <a:gd name="T50" fmla="*/ 39545439 w 581"/>
                <a:gd name="T51" fmla="*/ 63149718 h 609"/>
                <a:gd name="T52" fmla="*/ 39545439 w 581"/>
                <a:gd name="T53" fmla="*/ 63149718 h 609"/>
                <a:gd name="T54" fmla="*/ 12878128 w 581"/>
                <a:gd name="T55" fmla="*/ 60431965 h 609"/>
                <a:gd name="T56" fmla="*/ 58017218 w 581"/>
                <a:gd name="T57" fmla="*/ 28339815 h 609"/>
                <a:gd name="T58" fmla="*/ 13788823 w 581"/>
                <a:gd name="T59" fmla="*/ 28339815 h 609"/>
                <a:gd name="T60" fmla="*/ 13788823 w 581"/>
                <a:gd name="T61" fmla="*/ 35715700 h 609"/>
                <a:gd name="T62" fmla="*/ 61659637 w 581"/>
                <a:gd name="T63" fmla="*/ 31963007 h 609"/>
                <a:gd name="T64" fmla="*/ 58017218 w 581"/>
                <a:gd name="T65" fmla="*/ 43868240 h 609"/>
                <a:gd name="T66" fmla="*/ 35903020 w 581"/>
                <a:gd name="T67" fmla="*/ 43868240 h 609"/>
                <a:gd name="T68" fmla="*/ 13788823 w 581"/>
                <a:gd name="T69" fmla="*/ 43868240 h 609"/>
                <a:gd name="T70" fmla="*/ 13788823 w 581"/>
                <a:gd name="T71" fmla="*/ 51244484 h 609"/>
                <a:gd name="T72" fmla="*/ 35903020 w 581"/>
                <a:gd name="T73" fmla="*/ 51244484 h 609"/>
                <a:gd name="T74" fmla="*/ 61659637 w 581"/>
                <a:gd name="T75" fmla="*/ 47491791 h 609"/>
                <a:gd name="T76" fmla="*/ 54244957 w 581"/>
                <a:gd name="T77" fmla="*/ 14622627 h 609"/>
                <a:gd name="T78" fmla="*/ 50602538 w 581"/>
                <a:gd name="T79" fmla="*/ 10999436 h 609"/>
                <a:gd name="T80" fmla="*/ 54244957 w 581"/>
                <a:gd name="T81" fmla="*/ 0 h 609"/>
                <a:gd name="T82" fmla="*/ 58017218 w 581"/>
                <a:gd name="T83" fmla="*/ 10999436 h 609"/>
                <a:gd name="T84" fmla="*/ 35903020 w 581"/>
                <a:gd name="T85" fmla="*/ 14622627 h 609"/>
                <a:gd name="T86" fmla="*/ 32260601 w 581"/>
                <a:gd name="T87" fmla="*/ 10999436 h 609"/>
                <a:gd name="T88" fmla="*/ 35903020 w 581"/>
                <a:gd name="T89" fmla="*/ 0 h 609"/>
                <a:gd name="T90" fmla="*/ 39545439 w 581"/>
                <a:gd name="T91" fmla="*/ 10999436 h 609"/>
                <a:gd name="T92" fmla="*/ 17561444 w 581"/>
                <a:gd name="T93" fmla="*/ 14622627 h 609"/>
                <a:gd name="T94" fmla="*/ 13788823 w 581"/>
                <a:gd name="T95" fmla="*/ 10999436 h 609"/>
                <a:gd name="T96" fmla="*/ 17561444 w 581"/>
                <a:gd name="T97" fmla="*/ 0 h 609"/>
                <a:gd name="T98" fmla="*/ 21203502 w 581"/>
                <a:gd name="T99" fmla="*/ 10999436 h 60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581" h="609">
                  <a:moveTo>
                    <a:pt x="566" y="523"/>
                  </a:moveTo>
                  <a:lnTo>
                    <a:pt x="566" y="523"/>
                  </a:lnTo>
                  <a:cubicBezTo>
                    <a:pt x="495" y="594"/>
                    <a:pt x="495" y="594"/>
                    <a:pt x="495" y="594"/>
                  </a:cubicBezTo>
                  <a:cubicBezTo>
                    <a:pt x="488" y="601"/>
                    <a:pt x="481" y="608"/>
                    <a:pt x="474" y="608"/>
                  </a:cubicBezTo>
                  <a:cubicBezTo>
                    <a:pt x="467" y="608"/>
                    <a:pt x="460" y="601"/>
                    <a:pt x="453" y="594"/>
                  </a:cubicBezTo>
                  <a:cubicBezTo>
                    <a:pt x="417" y="558"/>
                    <a:pt x="417" y="558"/>
                    <a:pt x="417" y="558"/>
                  </a:cubicBezTo>
                  <a:cubicBezTo>
                    <a:pt x="410" y="551"/>
                    <a:pt x="410" y="544"/>
                    <a:pt x="410" y="537"/>
                  </a:cubicBezTo>
                  <a:cubicBezTo>
                    <a:pt x="410" y="523"/>
                    <a:pt x="417" y="509"/>
                    <a:pt x="439" y="509"/>
                  </a:cubicBezTo>
                  <a:cubicBezTo>
                    <a:pt x="446" y="509"/>
                    <a:pt x="453" y="516"/>
                    <a:pt x="453" y="523"/>
                  </a:cubicBezTo>
                  <a:cubicBezTo>
                    <a:pt x="474" y="537"/>
                    <a:pt x="474" y="537"/>
                    <a:pt x="474" y="537"/>
                  </a:cubicBezTo>
                  <a:cubicBezTo>
                    <a:pt x="530" y="481"/>
                    <a:pt x="530" y="481"/>
                    <a:pt x="530" y="481"/>
                  </a:cubicBezTo>
                  <a:cubicBezTo>
                    <a:pt x="537" y="474"/>
                    <a:pt x="545" y="474"/>
                    <a:pt x="552" y="474"/>
                  </a:cubicBezTo>
                  <a:cubicBezTo>
                    <a:pt x="566" y="474"/>
                    <a:pt x="580" y="488"/>
                    <a:pt x="580" y="502"/>
                  </a:cubicBezTo>
                  <a:cubicBezTo>
                    <a:pt x="580" y="509"/>
                    <a:pt x="573" y="516"/>
                    <a:pt x="566" y="523"/>
                  </a:cubicBezTo>
                  <a:close/>
                  <a:moveTo>
                    <a:pt x="474" y="495"/>
                  </a:moveTo>
                  <a:lnTo>
                    <a:pt x="474" y="495"/>
                  </a:lnTo>
                  <a:cubicBezTo>
                    <a:pt x="467" y="488"/>
                    <a:pt x="453" y="481"/>
                    <a:pt x="439" y="481"/>
                  </a:cubicBezTo>
                  <a:cubicBezTo>
                    <a:pt x="403" y="481"/>
                    <a:pt x="382" y="509"/>
                    <a:pt x="382" y="537"/>
                  </a:cubicBezTo>
                  <a:cubicBezTo>
                    <a:pt x="382" y="558"/>
                    <a:pt x="389" y="573"/>
                    <a:pt x="396" y="580"/>
                  </a:cubicBezTo>
                  <a:cubicBezTo>
                    <a:pt x="424" y="608"/>
                    <a:pt x="424" y="608"/>
                    <a:pt x="424" y="608"/>
                  </a:cubicBezTo>
                  <a:cubicBezTo>
                    <a:pt x="29" y="608"/>
                    <a:pt x="29" y="608"/>
                    <a:pt x="29" y="608"/>
                  </a:cubicBezTo>
                  <a:cubicBezTo>
                    <a:pt x="15" y="608"/>
                    <a:pt x="0" y="594"/>
                    <a:pt x="0" y="580"/>
                  </a:cubicBezTo>
                  <a:cubicBezTo>
                    <a:pt x="0" y="85"/>
                    <a:pt x="0" y="85"/>
                    <a:pt x="0" y="85"/>
                  </a:cubicBezTo>
                  <a:cubicBezTo>
                    <a:pt x="0" y="71"/>
                    <a:pt x="15" y="56"/>
                    <a:pt x="29" y="56"/>
                  </a:cubicBezTo>
                  <a:cubicBezTo>
                    <a:pt x="78" y="56"/>
                    <a:pt x="78" y="56"/>
                    <a:pt x="78" y="56"/>
                  </a:cubicBezTo>
                  <a:cubicBezTo>
                    <a:pt x="78" y="85"/>
                    <a:pt x="78" y="85"/>
                    <a:pt x="78" y="85"/>
                  </a:cubicBezTo>
                  <a:cubicBezTo>
                    <a:pt x="78" y="120"/>
                    <a:pt x="106" y="141"/>
                    <a:pt x="135" y="141"/>
                  </a:cubicBezTo>
                  <a:cubicBezTo>
                    <a:pt x="163" y="141"/>
                    <a:pt x="191" y="120"/>
                    <a:pt x="191" y="85"/>
                  </a:cubicBezTo>
                  <a:cubicBezTo>
                    <a:pt x="191" y="56"/>
                    <a:pt x="191" y="56"/>
                    <a:pt x="191" y="56"/>
                  </a:cubicBezTo>
                  <a:cubicBezTo>
                    <a:pt x="219" y="56"/>
                    <a:pt x="219" y="56"/>
                    <a:pt x="219" y="56"/>
                  </a:cubicBezTo>
                  <a:cubicBezTo>
                    <a:pt x="219" y="85"/>
                    <a:pt x="219" y="85"/>
                    <a:pt x="219" y="85"/>
                  </a:cubicBezTo>
                  <a:cubicBezTo>
                    <a:pt x="219" y="120"/>
                    <a:pt x="248" y="141"/>
                    <a:pt x="276" y="141"/>
                  </a:cubicBezTo>
                  <a:cubicBezTo>
                    <a:pt x="304" y="141"/>
                    <a:pt x="333" y="120"/>
                    <a:pt x="333" y="85"/>
                  </a:cubicBezTo>
                  <a:cubicBezTo>
                    <a:pt x="333" y="56"/>
                    <a:pt x="333" y="56"/>
                    <a:pt x="333" y="56"/>
                  </a:cubicBezTo>
                  <a:cubicBezTo>
                    <a:pt x="361" y="56"/>
                    <a:pt x="361" y="56"/>
                    <a:pt x="361" y="56"/>
                  </a:cubicBezTo>
                  <a:cubicBezTo>
                    <a:pt x="361" y="85"/>
                    <a:pt x="361" y="85"/>
                    <a:pt x="361" y="85"/>
                  </a:cubicBezTo>
                  <a:cubicBezTo>
                    <a:pt x="361" y="120"/>
                    <a:pt x="389" y="141"/>
                    <a:pt x="417" y="141"/>
                  </a:cubicBezTo>
                  <a:cubicBezTo>
                    <a:pt x="446" y="141"/>
                    <a:pt x="474" y="120"/>
                    <a:pt x="474" y="85"/>
                  </a:cubicBezTo>
                  <a:cubicBezTo>
                    <a:pt x="474" y="56"/>
                    <a:pt x="474" y="56"/>
                    <a:pt x="474" y="56"/>
                  </a:cubicBezTo>
                  <a:cubicBezTo>
                    <a:pt x="523" y="56"/>
                    <a:pt x="523" y="56"/>
                    <a:pt x="523" y="56"/>
                  </a:cubicBezTo>
                  <a:cubicBezTo>
                    <a:pt x="537" y="56"/>
                    <a:pt x="552" y="71"/>
                    <a:pt x="552" y="85"/>
                  </a:cubicBezTo>
                  <a:cubicBezTo>
                    <a:pt x="552" y="445"/>
                    <a:pt x="552" y="445"/>
                    <a:pt x="552" y="445"/>
                  </a:cubicBezTo>
                  <a:cubicBezTo>
                    <a:pt x="530" y="445"/>
                    <a:pt x="516" y="452"/>
                    <a:pt x="509" y="460"/>
                  </a:cubicBezTo>
                  <a:lnTo>
                    <a:pt x="474" y="495"/>
                  </a:lnTo>
                  <a:close/>
                  <a:moveTo>
                    <a:pt x="78" y="488"/>
                  </a:moveTo>
                  <a:lnTo>
                    <a:pt x="78" y="488"/>
                  </a:lnTo>
                  <a:cubicBezTo>
                    <a:pt x="78" y="502"/>
                    <a:pt x="85" y="509"/>
                    <a:pt x="99" y="509"/>
                  </a:cubicBezTo>
                  <a:cubicBezTo>
                    <a:pt x="283" y="509"/>
                    <a:pt x="283" y="509"/>
                    <a:pt x="283" y="509"/>
                  </a:cubicBezTo>
                  <a:cubicBezTo>
                    <a:pt x="297" y="509"/>
                    <a:pt x="304" y="502"/>
                    <a:pt x="304" y="488"/>
                  </a:cubicBezTo>
                  <a:cubicBezTo>
                    <a:pt x="304" y="474"/>
                    <a:pt x="297" y="467"/>
                    <a:pt x="283" y="467"/>
                  </a:cubicBezTo>
                  <a:cubicBezTo>
                    <a:pt x="99" y="467"/>
                    <a:pt x="99" y="467"/>
                    <a:pt x="99" y="467"/>
                  </a:cubicBezTo>
                  <a:cubicBezTo>
                    <a:pt x="85" y="467"/>
                    <a:pt x="78" y="474"/>
                    <a:pt x="78" y="488"/>
                  </a:cubicBezTo>
                  <a:close/>
                  <a:moveTo>
                    <a:pt x="446" y="219"/>
                  </a:moveTo>
                  <a:lnTo>
                    <a:pt x="446" y="219"/>
                  </a:lnTo>
                  <a:cubicBezTo>
                    <a:pt x="106" y="219"/>
                    <a:pt x="106" y="219"/>
                    <a:pt x="106" y="219"/>
                  </a:cubicBezTo>
                  <a:cubicBezTo>
                    <a:pt x="92" y="219"/>
                    <a:pt x="78" y="233"/>
                    <a:pt x="78" y="247"/>
                  </a:cubicBezTo>
                  <a:cubicBezTo>
                    <a:pt x="78" y="262"/>
                    <a:pt x="92" y="276"/>
                    <a:pt x="106" y="276"/>
                  </a:cubicBezTo>
                  <a:cubicBezTo>
                    <a:pt x="446" y="276"/>
                    <a:pt x="446" y="276"/>
                    <a:pt x="446" y="276"/>
                  </a:cubicBezTo>
                  <a:cubicBezTo>
                    <a:pt x="460" y="276"/>
                    <a:pt x="474" y="262"/>
                    <a:pt x="474" y="247"/>
                  </a:cubicBezTo>
                  <a:cubicBezTo>
                    <a:pt x="474" y="233"/>
                    <a:pt x="460" y="219"/>
                    <a:pt x="446" y="219"/>
                  </a:cubicBezTo>
                  <a:close/>
                  <a:moveTo>
                    <a:pt x="446" y="339"/>
                  </a:moveTo>
                  <a:lnTo>
                    <a:pt x="446" y="339"/>
                  </a:lnTo>
                  <a:cubicBezTo>
                    <a:pt x="276" y="339"/>
                    <a:pt x="276" y="339"/>
                    <a:pt x="276" y="339"/>
                  </a:cubicBezTo>
                  <a:cubicBezTo>
                    <a:pt x="226" y="339"/>
                    <a:pt x="226" y="339"/>
                    <a:pt x="226" y="339"/>
                  </a:cubicBezTo>
                  <a:cubicBezTo>
                    <a:pt x="106" y="339"/>
                    <a:pt x="106" y="339"/>
                    <a:pt x="106" y="339"/>
                  </a:cubicBezTo>
                  <a:cubicBezTo>
                    <a:pt x="92" y="339"/>
                    <a:pt x="78" y="353"/>
                    <a:pt x="78" y="367"/>
                  </a:cubicBezTo>
                  <a:cubicBezTo>
                    <a:pt x="78" y="389"/>
                    <a:pt x="92" y="396"/>
                    <a:pt x="106" y="396"/>
                  </a:cubicBezTo>
                  <a:cubicBezTo>
                    <a:pt x="226" y="396"/>
                    <a:pt x="226" y="396"/>
                    <a:pt x="226" y="396"/>
                  </a:cubicBezTo>
                  <a:cubicBezTo>
                    <a:pt x="276" y="396"/>
                    <a:pt x="276" y="396"/>
                    <a:pt x="276" y="396"/>
                  </a:cubicBezTo>
                  <a:cubicBezTo>
                    <a:pt x="446" y="396"/>
                    <a:pt x="446" y="396"/>
                    <a:pt x="446" y="396"/>
                  </a:cubicBezTo>
                  <a:cubicBezTo>
                    <a:pt x="460" y="396"/>
                    <a:pt x="474" y="389"/>
                    <a:pt x="474" y="367"/>
                  </a:cubicBezTo>
                  <a:cubicBezTo>
                    <a:pt x="474" y="353"/>
                    <a:pt x="460" y="339"/>
                    <a:pt x="446" y="339"/>
                  </a:cubicBezTo>
                  <a:close/>
                  <a:moveTo>
                    <a:pt x="417" y="113"/>
                  </a:moveTo>
                  <a:lnTo>
                    <a:pt x="417" y="113"/>
                  </a:lnTo>
                  <a:cubicBezTo>
                    <a:pt x="403" y="113"/>
                    <a:pt x="389" y="106"/>
                    <a:pt x="389" y="85"/>
                  </a:cubicBezTo>
                  <a:cubicBezTo>
                    <a:pt x="389" y="28"/>
                    <a:pt x="389" y="28"/>
                    <a:pt x="389" y="28"/>
                  </a:cubicBezTo>
                  <a:cubicBezTo>
                    <a:pt x="389" y="14"/>
                    <a:pt x="403" y="0"/>
                    <a:pt x="417" y="0"/>
                  </a:cubicBezTo>
                  <a:cubicBezTo>
                    <a:pt x="431" y="0"/>
                    <a:pt x="446" y="14"/>
                    <a:pt x="446" y="28"/>
                  </a:cubicBezTo>
                  <a:cubicBezTo>
                    <a:pt x="446" y="85"/>
                    <a:pt x="446" y="85"/>
                    <a:pt x="446" y="85"/>
                  </a:cubicBezTo>
                  <a:cubicBezTo>
                    <a:pt x="446" y="106"/>
                    <a:pt x="431" y="113"/>
                    <a:pt x="417" y="113"/>
                  </a:cubicBezTo>
                  <a:close/>
                  <a:moveTo>
                    <a:pt x="276" y="113"/>
                  </a:moveTo>
                  <a:lnTo>
                    <a:pt x="276" y="113"/>
                  </a:lnTo>
                  <a:cubicBezTo>
                    <a:pt x="262" y="113"/>
                    <a:pt x="248" y="106"/>
                    <a:pt x="248" y="85"/>
                  </a:cubicBezTo>
                  <a:cubicBezTo>
                    <a:pt x="248" y="28"/>
                    <a:pt x="248" y="28"/>
                    <a:pt x="248" y="28"/>
                  </a:cubicBezTo>
                  <a:cubicBezTo>
                    <a:pt x="248" y="14"/>
                    <a:pt x="262" y="0"/>
                    <a:pt x="276" y="0"/>
                  </a:cubicBezTo>
                  <a:cubicBezTo>
                    <a:pt x="290" y="0"/>
                    <a:pt x="304" y="14"/>
                    <a:pt x="304" y="28"/>
                  </a:cubicBezTo>
                  <a:cubicBezTo>
                    <a:pt x="304" y="85"/>
                    <a:pt x="304" y="85"/>
                    <a:pt x="304" y="85"/>
                  </a:cubicBezTo>
                  <a:cubicBezTo>
                    <a:pt x="304" y="106"/>
                    <a:pt x="290" y="113"/>
                    <a:pt x="276" y="113"/>
                  </a:cubicBezTo>
                  <a:close/>
                  <a:moveTo>
                    <a:pt x="135" y="113"/>
                  </a:moveTo>
                  <a:lnTo>
                    <a:pt x="135" y="113"/>
                  </a:lnTo>
                  <a:cubicBezTo>
                    <a:pt x="121" y="113"/>
                    <a:pt x="106" y="106"/>
                    <a:pt x="106" y="85"/>
                  </a:cubicBezTo>
                  <a:cubicBezTo>
                    <a:pt x="106" y="28"/>
                    <a:pt x="106" y="28"/>
                    <a:pt x="106" y="28"/>
                  </a:cubicBezTo>
                  <a:cubicBezTo>
                    <a:pt x="106" y="14"/>
                    <a:pt x="121" y="0"/>
                    <a:pt x="135" y="0"/>
                  </a:cubicBezTo>
                  <a:cubicBezTo>
                    <a:pt x="149" y="0"/>
                    <a:pt x="163" y="14"/>
                    <a:pt x="163" y="28"/>
                  </a:cubicBezTo>
                  <a:cubicBezTo>
                    <a:pt x="163" y="85"/>
                    <a:pt x="163" y="85"/>
                    <a:pt x="163" y="85"/>
                  </a:cubicBezTo>
                  <a:cubicBezTo>
                    <a:pt x="163" y="106"/>
                    <a:pt x="149" y="113"/>
                    <a:pt x="135" y="113"/>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29" name="组合 28"/>
          <p:cNvGrpSpPr/>
          <p:nvPr/>
        </p:nvGrpSpPr>
        <p:grpSpPr>
          <a:xfrm>
            <a:off x="6889294" y="1437459"/>
            <a:ext cx="454847" cy="454847"/>
            <a:chOff x="4788024" y="1275213"/>
            <a:chExt cx="432048" cy="432048"/>
          </a:xfrm>
        </p:grpSpPr>
        <p:sp>
          <p:nvSpPr>
            <p:cNvPr id="30" name="椭圆 65"/>
            <p:cNvSpPr>
              <a:spLocks noChangeArrowheads="1"/>
            </p:cNvSpPr>
            <p:nvPr/>
          </p:nvSpPr>
          <p:spPr bwMode="auto">
            <a:xfrm>
              <a:off x="4788024" y="1275213"/>
              <a:ext cx="432048" cy="432048"/>
            </a:xfrm>
            <a:prstGeom prst="ellipse">
              <a:avLst/>
            </a:prstGeom>
            <a:solidFill>
              <a:srgbClr val="F79600"/>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31" name="Freeform 110"/>
            <p:cNvSpPr>
              <a:spLocks noChangeArrowheads="1"/>
            </p:cNvSpPr>
            <p:nvPr/>
          </p:nvSpPr>
          <p:spPr bwMode="auto">
            <a:xfrm>
              <a:off x="4891102" y="1366806"/>
              <a:ext cx="250679" cy="248862"/>
            </a:xfrm>
            <a:custGeom>
              <a:gdLst>
                <a:gd name="T0" fmla="*/ 78678142 w 609"/>
                <a:gd name="T1" fmla="*/ 71002280 h 602"/>
                <a:gd name="T2" fmla="*/ 78678142 w 609"/>
                <a:gd name="T3" fmla="*/ 71002280 h 602"/>
                <a:gd name="T4" fmla="*/ 71302258 w 609"/>
                <a:gd name="T5" fmla="*/ 78441997 h 602"/>
                <a:gd name="T6" fmla="*/ 65867111 w 609"/>
                <a:gd name="T7" fmla="*/ 76614673 h 602"/>
                <a:gd name="T8" fmla="*/ 44774038 w 609"/>
                <a:gd name="T9" fmla="*/ 54426302 h 602"/>
                <a:gd name="T10" fmla="*/ 29245613 w 609"/>
                <a:gd name="T11" fmla="*/ 59125033 h 602"/>
                <a:gd name="T12" fmla="*/ 0 w 609"/>
                <a:gd name="T13" fmla="*/ 29497307 h 602"/>
                <a:gd name="T14" fmla="*/ 29245613 w 609"/>
                <a:gd name="T15" fmla="*/ 0 h 602"/>
                <a:gd name="T16" fmla="*/ 58491226 w 609"/>
                <a:gd name="T17" fmla="*/ 29497307 h 602"/>
                <a:gd name="T18" fmla="*/ 54867675 w 609"/>
                <a:gd name="T19" fmla="*/ 44376380 h 602"/>
                <a:gd name="T20" fmla="*/ 75960749 w 609"/>
                <a:gd name="T21" fmla="*/ 65520668 h 602"/>
                <a:gd name="T22" fmla="*/ 78678142 w 609"/>
                <a:gd name="T23" fmla="*/ 71002280 h 602"/>
                <a:gd name="T24" fmla="*/ 29245613 w 609"/>
                <a:gd name="T25" fmla="*/ 7439717 h 602"/>
                <a:gd name="T26" fmla="*/ 29245613 w 609"/>
                <a:gd name="T27" fmla="*/ 7439717 h 602"/>
                <a:gd name="T28" fmla="*/ 7246742 w 609"/>
                <a:gd name="T29" fmla="*/ 29497307 h 602"/>
                <a:gd name="T30" fmla="*/ 29245613 w 609"/>
                <a:gd name="T31" fmla="*/ 51685677 h 602"/>
                <a:gd name="T32" fmla="*/ 51244484 w 609"/>
                <a:gd name="T33" fmla="*/ 29497307 h 602"/>
                <a:gd name="T34" fmla="*/ 29245613 w 609"/>
                <a:gd name="T35" fmla="*/ 7439717 h 602"/>
                <a:gd name="T36" fmla="*/ 42056644 w 609"/>
                <a:gd name="T37" fmla="*/ 33282375 h 602"/>
                <a:gd name="T38" fmla="*/ 42056644 w 609"/>
                <a:gd name="T39" fmla="*/ 33282375 h 602"/>
                <a:gd name="T40" fmla="*/ 32868804 w 609"/>
                <a:gd name="T41" fmla="*/ 33282375 h 602"/>
                <a:gd name="T42" fmla="*/ 32868804 w 609"/>
                <a:gd name="T43" fmla="*/ 41504973 h 602"/>
                <a:gd name="T44" fmla="*/ 29245613 w 609"/>
                <a:gd name="T45" fmla="*/ 45290042 h 602"/>
                <a:gd name="T46" fmla="*/ 25622062 w 609"/>
                <a:gd name="T47" fmla="*/ 41504973 h 602"/>
                <a:gd name="T48" fmla="*/ 25622062 w 609"/>
                <a:gd name="T49" fmla="*/ 33282375 h 602"/>
                <a:gd name="T50" fmla="*/ 17340380 w 609"/>
                <a:gd name="T51" fmla="*/ 33282375 h 602"/>
                <a:gd name="T52" fmla="*/ 13716829 w 609"/>
                <a:gd name="T53" fmla="*/ 29497307 h 602"/>
                <a:gd name="T54" fmla="*/ 17340380 w 609"/>
                <a:gd name="T55" fmla="*/ 25842658 h 602"/>
                <a:gd name="T56" fmla="*/ 25622062 w 609"/>
                <a:gd name="T57" fmla="*/ 25842658 h 602"/>
                <a:gd name="T58" fmla="*/ 25622062 w 609"/>
                <a:gd name="T59" fmla="*/ 16575978 h 602"/>
                <a:gd name="T60" fmla="*/ 29245613 w 609"/>
                <a:gd name="T61" fmla="*/ 12921329 h 602"/>
                <a:gd name="T62" fmla="*/ 32868804 w 609"/>
                <a:gd name="T63" fmla="*/ 16575978 h 602"/>
                <a:gd name="T64" fmla="*/ 32868804 w 609"/>
                <a:gd name="T65" fmla="*/ 25842658 h 602"/>
                <a:gd name="T66" fmla="*/ 42056644 w 609"/>
                <a:gd name="T67" fmla="*/ 25842658 h 602"/>
                <a:gd name="T68" fmla="*/ 45679835 w 609"/>
                <a:gd name="T69" fmla="*/ 29497307 h 602"/>
                <a:gd name="T70" fmla="*/ 42056644 w 609"/>
                <a:gd name="T71" fmla="*/ 33282375 h 60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609" h="602">
                  <a:moveTo>
                    <a:pt x="608" y="544"/>
                  </a:moveTo>
                  <a:lnTo>
                    <a:pt x="608" y="544"/>
                  </a:lnTo>
                  <a:cubicBezTo>
                    <a:pt x="608" y="573"/>
                    <a:pt x="579" y="601"/>
                    <a:pt x="551" y="601"/>
                  </a:cubicBezTo>
                  <a:cubicBezTo>
                    <a:pt x="530" y="601"/>
                    <a:pt x="516" y="594"/>
                    <a:pt x="509" y="587"/>
                  </a:cubicBezTo>
                  <a:cubicBezTo>
                    <a:pt x="346" y="417"/>
                    <a:pt x="346" y="417"/>
                    <a:pt x="346" y="417"/>
                  </a:cubicBezTo>
                  <a:cubicBezTo>
                    <a:pt x="311" y="438"/>
                    <a:pt x="269" y="453"/>
                    <a:pt x="226" y="453"/>
                  </a:cubicBezTo>
                  <a:cubicBezTo>
                    <a:pt x="106" y="453"/>
                    <a:pt x="0" y="347"/>
                    <a:pt x="0" y="226"/>
                  </a:cubicBezTo>
                  <a:cubicBezTo>
                    <a:pt x="0" y="99"/>
                    <a:pt x="106" y="0"/>
                    <a:pt x="226" y="0"/>
                  </a:cubicBezTo>
                  <a:cubicBezTo>
                    <a:pt x="353" y="0"/>
                    <a:pt x="452" y="99"/>
                    <a:pt x="452" y="226"/>
                  </a:cubicBezTo>
                  <a:cubicBezTo>
                    <a:pt x="452" y="269"/>
                    <a:pt x="445" y="304"/>
                    <a:pt x="424" y="340"/>
                  </a:cubicBezTo>
                  <a:cubicBezTo>
                    <a:pt x="587" y="502"/>
                    <a:pt x="587" y="502"/>
                    <a:pt x="587" y="502"/>
                  </a:cubicBezTo>
                  <a:cubicBezTo>
                    <a:pt x="601" y="516"/>
                    <a:pt x="608" y="530"/>
                    <a:pt x="608" y="544"/>
                  </a:cubicBezTo>
                  <a:close/>
                  <a:moveTo>
                    <a:pt x="226" y="57"/>
                  </a:moveTo>
                  <a:lnTo>
                    <a:pt x="226" y="57"/>
                  </a:lnTo>
                  <a:cubicBezTo>
                    <a:pt x="134" y="57"/>
                    <a:pt x="56" y="127"/>
                    <a:pt x="56" y="226"/>
                  </a:cubicBezTo>
                  <a:cubicBezTo>
                    <a:pt x="56" y="318"/>
                    <a:pt x="134" y="396"/>
                    <a:pt x="226" y="396"/>
                  </a:cubicBezTo>
                  <a:cubicBezTo>
                    <a:pt x="325" y="396"/>
                    <a:pt x="396" y="318"/>
                    <a:pt x="396" y="226"/>
                  </a:cubicBezTo>
                  <a:cubicBezTo>
                    <a:pt x="396" y="127"/>
                    <a:pt x="325" y="57"/>
                    <a:pt x="226" y="57"/>
                  </a:cubicBezTo>
                  <a:close/>
                  <a:moveTo>
                    <a:pt x="325" y="255"/>
                  </a:moveTo>
                  <a:lnTo>
                    <a:pt x="325" y="255"/>
                  </a:lnTo>
                  <a:cubicBezTo>
                    <a:pt x="254" y="255"/>
                    <a:pt x="254" y="255"/>
                    <a:pt x="254" y="255"/>
                  </a:cubicBezTo>
                  <a:cubicBezTo>
                    <a:pt x="254" y="318"/>
                    <a:pt x="254" y="318"/>
                    <a:pt x="254" y="318"/>
                  </a:cubicBezTo>
                  <a:cubicBezTo>
                    <a:pt x="254" y="333"/>
                    <a:pt x="247" y="347"/>
                    <a:pt x="226" y="347"/>
                  </a:cubicBezTo>
                  <a:cubicBezTo>
                    <a:pt x="212" y="347"/>
                    <a:pt x="198" y="333"/>
                    <a:pt x="198" y="318"/>
                  </a:cubicBezTo>
                  <a:cubicBezTo>
                    <a:pt x="198" y="255"/>
                    <a:pt x="198" y="255"/>
                    <a:pt x="198" y="255"/>
                  </a:cubicBezTo>
                  <a:cubicBezTo>
                    <a:pt x="134" y="255"/>
                    <a:pt x="134" y="255"/>
                    <a:pt x="134" y="255"/>
                  </a:cubicBezTo>
                  <a:cubicBezTo>
                    <a:pt x="120" y="255"/>
                    <a:pt x="106" y="241"/>
                    <a:pt x="106" y="226"/>
                  </a:cubicBezTo>
                  <a:cubicBezTo>
                    <a:pt x="106" y="205"/>
                    <a:pt x="120" y="198"/>
                    <a:pt x="134" y="198"/>
                  </a:cubicBezTo>
                  <a:cubicBezTo>
                    <a:pt x="198" y="198"/>
                    <a:pt x="198" y="198"/>
                    <a:pt x="198" y="198"/>
                  </a:cubicBezTo>
                  <a:cubicBezTo>
                    <a:pt x="198" y="127"/>
                    <a:pt x="198" y="127"/>
                    <a:pt x="198" y="127"/>
                  </a:cubicBezTo>
                  <a:cubicBezTo>
                    <a:pt x="198" y="113"/>
                    <a:pt x="212" y="99"/>
                    <a:pt x="226" y="99"/>
                  </a:cubicBezTo>
                  <a:cubicBezTo>
                    <a:pt x="247" y="99"/>
                    <a:pt x="254" y="113"/>
                    <a:pt x="254" y="127"/>
                  </a:cubicBezTo>
                  <a:cubicBezTo>
                    <a:pt x="254" y="198"/>
                    <a:pt x="254" y="198"/>
                    <a:pt x="254" y="198"/>
                  </a:cubicBezTo>
                  <a:cubicBezTo>
                    <a:pt x="325" y="198"/>
                    <a:pt x="325" y="198"/>
                    <a:pt x="325" y="198"/>
                  </a:cubicBezTo>
                  <a:cubicBezTo>
                    <a:pt x="339" y="198"/>
                    <a:pt x="353" y="205"/>
                    <a:pt x="353" y="226"/>
                  </a:cubicBezTo>
                  <a:cubicBezTo>
                    <a:pt x="353" y="241"/>
                    <a:pt x="339" y="255"/>
                    <a:pt x="325" y="255"/>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32" name="组合 31"/>
          <p:cNvGrpSpPr/>
          <p:nvPr/>
        </p:nvGrpSpPr>
        <p:grpSpPr>
          <a:xfrm>
            <a:off x="7560542" y="1437156"/>
            <a:ext cx="455673" cy="455675"/>
            <a:chOff x="5436096" y="1274820"/>
            <a:chExt cx="432833" cy="432834"/>
          </a:xfrm>
        </p:grpSpPr>
        <p:sp>
          <p:nvSpPr>
            <p:cNvPr id="33" name="椭圆 16"/>
            <p:cNvSpPr>
              <a:spLocks noChangeArrowheads="1"/>
            </p:cNvSpPr>
            <p:nvPr/>
          </p:nvSpPr>
          <p:spPr bwMode="auto">
            <a:xfrm>
              <a:off x="5436096" y="1274820"/>
              <a:ext cx="432833" cy="432834"/>
            </a:xfrm>
            <a:prstGeom prst="ellipse">
              <a:avLst/>
            </a:prstGeom>
            <a:solidFill>
              <a:schemeClr val="accent3"/>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34" name="Freeform 16"/>
            <p:cNvSpPr>
              <a:spLocks noChangeArrowheads="1"/>
            </p:cNvSpPr>
            <p:nvPr/>
          </p:nvSpPr>
          <p:spPr bwMode="auto">
            <a:xfrm>
              <a:off x="5554420" y="1377705"/>
              <a:ext cx="196183" cy="227065"/>
            </a:xfrm>
            <a:custGeom>
              <a:gdLst>
                <a:gd name="T0" fmla="*/ 58106390 w 475"/>
                <a:gd name="T1" fmla="*/ 71207247 h 552"/>
                <a:gd name="T2" fmla="*/ 58106390 w 475"/>
                <a:gd name="T3" fmla="*/ 71207247 h 552"/>
                <a:gd name="T4" fmla="*/ 54327993 w 475"/>
                <a:gd name="T5" fmla="*/ 71207247 h 552"/>
                <a:gd name="T6" fmla="*/ 54327993 w 475"/>
                <a:gd name="T7" fmla="*/ 0 h 552"/>
                <a:gd name="T8" fmla="*/ 58106390 w 475"/>
                <a:gd name="T9" fmla="*/ 0 h 552"/>
                <a:gd name="T10" fmla="*/ 61754124 w 475"/>
                <a:gd name="T11" fmla="*/ 3618618 h 552"/>
                <a:gd name="T12" fmla="*/ 61754124 w 475"/>
                <a:gd name="T13" fmla="*/ 67588630 h 552"/>
                <a:gd name="T14" fmla="*/ 58106390 w 475"/>
                <a:gd name="T15" fmla="*/ 71207247 h 552"/>
                <a:gd name="T16" fmla="*/ 7426131 w 475"/>
                <a:gd name="T17" fmla="*/ 67588630 h 552"/>
                <a:gd name="T18" fmla="*/ 7426131 w 475"/>
                <a:gd name="T19" fmla="*/ 67588630 h 552"/>
                <a:gd name="T20" fmla="*/ 7426131 w 475"/>
                <a:gd name="T21" fmla="*/ 63970012 h 552"/>
                <a:gd name="T22" fmla="*/ 13809846 w 475"/>
                <a:gd name="T23" fmla="*/ 63970012 h 552"/>
                <a:gd name="T24" fmla="*/ 21235977 w 475"/>
                <a:gd name="T25" fmla="*/ 56603721 h 552"/>
                <a:gd name="T26" fmla="*/ 13809846 w 475"/>
                <a:gd name="T27" fmla="*/ 49237429 h 552"/>
                <a:gd name="T28" fmla="*/ 7426131 w 475"/>
                <a:gd name="T29" fmla="*/ 49237429 h 552"/>
                <a:gd name="T30" fmla="*/ 7426131 w 475"/>
                <a:gd name="T31" fmla="*/ 42905028 h 552"/>
                <a:gd name="T32" fmla="*/ 13809846 w 475"/>
                <a:gd name="T33" fmla="*/ 42905028 h 552"/>
                <a:gd name="T34" fmla="*/ 21235977 w 475"/>
                <a:gd name="T35" fmla="*/ 35539095 h 552"/>
                <a:gd name="T36" fmla="*/ 13809846 w 475"/>
                <a:gd name="T37" fmla="*/ 28301860 h 552"/>
                <a:gd name="T38" fmla="*/ 7426131 w 475"/>
                <a:gd name="T39" fmla="*/ 28301860 h 552"/>
                <a:gd name="T40" fmla="*/ 7426131 w 475"/>
                <a:gd name="T41" fmla="*/ 21840403 h 552"/>
                <a:gd name="T42" fmla="*/ 13809846 w 475"/>
                <a:gd name="T43" fmla="*/ 21840403 h 552"/>
                <a:gd name="T44" fmla="*/ 21235977 w 475"/>
                <a:gd name="T45" fmla="*/ 14603167 h 552"/>
                <a:gd name="T46" fmla="*/ 13809846 w 475"/>
                <a:gd name="T47" fmla="*/ 7236876 h 552"/>
                <a:gd name="T48" fmla="*/ 7426131 w 475"/>
                <a:gd name="T49" fmla="*/ 7236876 h 552"/>
                <a:gd name="T50" fmla="*/ 7426131 w 475"/>
                <a:gd name="T51" fmla="*/ 3618618 h 552"/>
                <a:gd name="T52" fmla="*/ 11074226 w 475"/>
                <a:gd name="T53" fmla="*/ 0 h 552"/>
                <a:gd name="T54" fmla="*/ 50680259 w 475"/>
                <a:gd name="T55" fmla="*/ 0 h 552"/>
                <a:gd name="T56" fmla="*/ 50680259 w 475"/>
                <a:gd name="T57" fmla="*/ 71207247 h 552"/>
                <a:gd name="T58" fmla="*/ 11074226 w 475"/>
                <a:gd name="T59" fmla="*/ 71207247 h 552"/>
                <a:gd name="T60" fmla="*/ 7426131 w 475"/>
                <a:gd name="T61" fmla="*/ 67588630 h 552"/>
                <a:gd name="T62" fmla="*/ 17588243 w 475"/>
                <a:gd name="T63" fmla="*/ 14603167 h 552"/>
                <a:gd name="T64" fmla="*/ 17588243 w 475"/>
                <a:gd name="T65" fmla="*/ 14603167 h 552"/>
                <a:gd name="T66" fmla="*/ 13809846 w 475"/>
                <a:gd name="T67" fmla="*/ 18221785 h 552"/>
                <a:gd name="T68" fmla="*/ 3778036 w 475"/>
                <a:gd name="T69" fmla="*/ 18221785 h 552"/>
                <a:gd name="T70" fmla="*/ 0 w 475"/>
                <a:gd name="T71" fmla="*/ 14603167 h 552"/>
                <a:gd name="T72" fmla="*/ 3778036 w 475"/>
                <a:gd name="T73" fmla="*/ 10984909 h 552"/>
                <a:gd name="T74" fmla="*/ 13809846 w 475"/>
                <a:gd name="T75" fmla="*/ 10984909 h 552"/>
                <a:gd name="T76" fmla="*/ 17588243 w 475"/>
                <a:gd name="T77" fmla="*/ 14603167 h 552"/>
                <a:gd name="T78" fmla="*/ 3778036 w 475"/>
                <a:gd name="T79" fmla="*/ 31920478 h 552"/>
                <a:gd name="T80" fmla="*/ 3778036 w 475"/>
                <a:gd name="T81" fmla="*/ 31920478 h 552"/>
                <a:gd name="T82" fmla="*/ 13809846 w 475"/>
                <a:gd name="T83" fmla="*/ 31920478 h 552"/>
                <a:gd name="T84" fmla="*/ 17588243 w 475"/>
                <a:gd name="T85" fmla="*/ 35539095 h 552"/>
                <a:gd name="T86" fmla="*/ 13809846 w 475"/>
                <a:gd name="T87" fmla="*/ 39286770 h 552"/>
                <a:gd name="T88" fmla="*/ 3778036 w 475"/>
                <a:gd name="T89" fmla="*/ 39286770 h 552"/>
                <a:gd name="T90" fmla="*/ 0 w 475"/>
                <a:gd name="T91" fmla="*/ 35539095 h 552"/>
                <a:gd name="T92" fmla="*/ 3778036 w 475"/>
                <a:gd name="T93" fmla="*/ 31920478 h 552"/>
                <a:gd name="T94" fmla="*/ 3778036 w 475"/>
                <a:gd name="T95" fmla="*/ 52985462 h 552"/>
                <a:gd name="T96" fmla="*/ 3778036 w 475"/>
                <a:gd name="T97" fmla="*/ 52985462 h 552"/>
                <a:gd name="T98" fmla="*/ 13809846 w 475"/>
                <a:gd name="T99" fmla="*/ 52985462 h 552"/>
                <a:gd name="T100" fmla="*/ 17588243 w 475"/>
                <a:gd name="T101" fmla="*/ 56603721 h 552"/>
                <a:gd name="T102" fmla="*/ 13809846 w 475"/>
                <a:gd name="T103" fmla="*/ 60222338 h 552"/>
                <a:gd name="T104" fmla="*/ 3778036 w 475"/>
                <a:gd name="T105" fmla="*/ 60222338 h 552"/>
                <a:gd name="T106" fmla="*/ 0 w 475"/>
                <a:gd name="T107" fmla="*/ 56603721 h 552"/>
                <a:gd name="T108" fmla="*/ 3778036 w 475"/>
                <a:gd name="T109" fmla="*/ 52985462 h 55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475" h="552">
                  <a:moveTo>
                    <a:pt x="446" y="551"/>
                  </a:moveTo>
                  <a:lnTo>
                    <a:pt x="446" y="551"/>
                  </a:lnTo>
                  <a:cubicBezTo>
                    <a:pt x="417" y="551"/>
                    <a:pt x="417" y="551"/>
                    <a:pt x="417" y="551"/>
                  </a:cubicBezTo>
                  <a:cubicBezTo>
                    <a:pt x="417" y="0"/>
                    <a:pt x="417" y="0"/>
                    <a:pt x="417" y="0"/>
                  </a:cubicBezTo>
                  <a:cubicBezTo>
                    <a:pt x="446" y="0"/>
                    <a:pt x="446" y="0"/>
                    <a:pt x="446" y="0"/>
                  </a:cubicBezTo>
                  <a:cubicBezTo>
                    <a:pt x="460" y="0"/>
                    <a:pt x="474" y="14"/>
                    <a:pt x="474" y="28"/>
                  </a:cubicBezTo>
                  <a:cubicBezTo>
                    <a:pt x="474" y="523"/>
                    <a:pt x="474" y="523"/>
                    <a:pt x="474" y="523"/>
                  </a:cubicBezTo>
                  <a:cubicBezTo>
                    <a:pt x="474" y="537"/>
                    <a:pt x="460" y="551"/>
                    <a:pt x="446" y="551"/>
                  </a:cubicBezTo>
                  <a:close/>
                  <a:moveTo>
                    <a:pt x="57" y="523"/>
                  </a:moveTo>
                  <a:lnTo>
                    <a:pt x="57" y="523"/>
                  </a:lnTo>
                  <a:cubicBezTo>
                    <a:pt x="57" y="495"/>
                    <a:pt x="57" y="495"/>
                    <a:pt x="57" y="495"/>
                  </a:cubicBezTo>
                  <a:cubicBezTo>
                    <a:pt x="106" y="495"/>
                    <a:pt x="106" y="495"/>
                    <a:pt x="106" y="495"/>
                  </a:cubicBezTo>
                  <a:cubicBezTo>
                    <a:pt x="135" y="495"/>
                    <a:pt x="163" y="466"/>
                    <a:pt x="163" y="438"/>
                  </a:cubicBezTo>
                  <a:cubicBezTo>
                    <a:pt x="163" y="403"/>
                    <a:pt x="135" y="381"/>
                    <a:pt x="106" y="381"/>
                  </a:cubicBezTo>
                  <a:cubicBezTo>
                    <a:pt x="57" y="381"/>
                    <a:pt x="57" y="381"/>
                    <a:pt x="57" y="381"/>
                  </a:cubicBezTo>
                  <a:cubicBezTo>
                    <a:pt x="57" y="332"/>
                    <a:pt x="57" y="332"/>
                    <a:pt x="57" y="332"/>
                  </a:cubicBezTo>
                  <a:cubicBezTo>
                    <a:pt x="106" y="332"/>
                    <a:pt x="106" y="332"/>
                    <a:pt x="106" y="332"/>
                  </a:cubicBezTo>
                  <a:cubicBezTo>
                    <a:pt x="135" y="332"/>
                    <a:pt x="163" y="304"/>
                    <a:pt x="163" y="275"/>
                  </a:cubicBezTo>
                  <a:cubicBezTo>
                    <a:pt x="163" y="247"/>
                    <a:pt x="135" y="219"/>
                    <a:pt x="106" y="219"/>
                  </a:cubicBezTo>
                  <a:cubicBezTo>
                    <a:pt x="57" y="219"/>
                    <a:pt x="57" y="219"/>
                    <a:pt x="57" y="219"/>
                  </a:cubicBezTo>
                  <a:cubicBezTo>
                    <a:pt x="57" y="169"/>
                    <a:pt x="57" y="169"/>
                    <a:pt x="57" y="169"/>
                  </a:cubicBezTo>
                  <a:cubicBezTo>
                    <a:pt x="106" y="169"/>
                    <a:pt x="106" y="169"/>
                    <a:pt x="106" y="169"/>
                  </a:cubicBezTo>
                  <a:cubicBezTo>
                    <a:pt x="135" y="169"/>
                    <a:pt x="163" y="148"/>
                    <a:pt x="163" y="113"/>
                  </a:cubicBezTo>
                  <a:cubicBezTo>
                    <a:pt x="163" y="85"/>
                    <a:pt x="135" y="56"/>
                    <a:pt x="106" y="56"/>
                  </a:cubicBezTo>
                  <a:cubicBezTo>
                    <a:pt x="57" y="56"/>
                    <a:pt x="57" y="56"/>
                    <a:pt x="57" y="56"/>
                  </a:cubicBezTo>
                  <a:cubicBezTo>
                    <a:pt x="57" y="28"/>
                    <a:pt x="57" y="28"/>
                    <a:pt x="57" y="28"/>
                  </a:cubicBezTo>
                  <a:cubicBezTo>
                    <a:pt x="57" y="14"/>
                    <a:pt x="71" y="0"/>
                    <a:pt x="85" y="0"/>
                  </a:cubicBezTo>
                  <a:cubicBezTo>
                    <a:pt x="389" y="0"/>
                    <a:pt x="389" y="0"/>
                    <a:pt x="389" y="0"/>
                  </a:cubicBezTo>
                  <a:cubicBezTo>
                    <a:pt x="389" y="551"/>
                    <a:pt x="389" y="551"/>
                    <a:pt x="389" y="551"/>
                  </a:cubicBezTo>
                  <a:cubicBezTo>
                    <a:pt x="85" y="551"/>
                    <a:pt x="85" y="551"/>
                    <a:pt x="85" y="551"/>
                  </a:cubicBezTo>
                  <a:cubicBezTo>
                    <a:pt x="71" y="551"/>
                    <a:pt x="57" y="537"/>
                    <a:pt x="57" y="523"/>
                  </a:cubicBezTo>
                  <a:close/>
                  <a:moveTo>
                    <a:pt x="135" y="113"/>
                  </a:moveTo>
                  <a:lnTo>
                    <a:pt x="135" y="113"/>
                  </a:lnTo>
                  <a:cubicBezTo>
                    <a:pt x="135" y="134"/>
                    <a:pt x="120" y="141"/>
                    <a:pt x="106" y="141"/>
                  </a:cubicBezTo>
                  <a:cubicBezTo>
                    <a:pt x="29" y="141"/>
                    <a:pt x="29" y="141"/>
                    <a:pt x="29" y="141"/>
                  </a:cubicBezTo>
                  <a:cubicBezTo>
                    <a:pt x="15" y="141"/>
                    <a:pt x="0" y="134"/>
                    <a:pt x="0" y="113"/>
                  </a:cubicBezTo>
                  <a:cubicBezTo>
                    <a:pt x="0" y="99"/>
                    <a:pt x="15" y="85"/>
                    <a:pt x="29" y="85"/>
                  </a:cubicBezTo>
                  <a:cubicBezTo>
                    <a:pt x="106" y="85"/>
                    <a:pt x="106" y="85"/>
                    <a:pt x="106" y="85"/>
                  </a:cubicBezTo>
                  <a:cubicBezTo>
                    <a:pt x="120" y="85"/>
                    <a:pt x="135" y="99"/>
                    <a:pt x="135" y="113"/>
                  </a:cubicBezTo>
                  <a:close/>
                  <a:moveTo>
                    <a:pt x="29" y="247"/>
                  </a:moveTo>
                  <a:lnTo>
                    <a:pt x="29" y="247"/>
                  </a:lnTo>
                  <a:cubicBezTo>
                    <a:pt x="106" y="247"/>
                    <a:pt x="106" y="247"/>
                    <a:pt x="106" y="247"/>
                  </a:cubicBezTo>
                  <a:cubicBezTo>
                    <a:pt x="120" y="247"/>
                    <a:pt x="135" y="261"/>
                    <a:pt x="135" y="275"/>
                  </a:cubicBezTo>
                  <a:cubicBezTo>
                    <a:pt x="135" y="290"/>
                    <a:pt x="120" y="304"/>
                    <a:pt x="106" y="304"/>
                  </a:cubicBezTo>
                  <a:cubicBezTo>
                    <a:pt x="29" y="304"/>
                    <a:pt x="29" y="304"/>
                    <a:pt x="29" y="304"/>
                  </a:cubicBezTo>
                  <a:cubicBezTo>
                    <a:pt x="15" y="304"/>
                    <a:pt x="0" y="290"/>
                    <a:pt x="0" y="275"/>
                  </a:cubicBezTo>
                  <a:cubicBezTo>
                    <a:pt x="0" y="261"/>
                    <a:pt x="15" y="247"/>
                    <a:pt x="29" y="247"/>
                  </a:cubicBezTo>
                  <a:close/>
                  <a:moveTo>
                    <a:pt x="29" y="410"/>
                  </a:moveTo>
                  <a:lnTo>
                    <a:pt x="29" y="410"/>
                  </a:lnTo>
                  <a:cubicBezTo>
                    <a:pt x="106" y="410"/>
                    <a:pt x="106" y="410"/>
                    <a:pt x="106" y="410"/>
                  </a:cubicBezTo>
                  <a:cubicBezTo>
                    <a:pt x="120" y="410"/>
                    <a:pt x="135" y="417"/>
                    <a:pt x="135" y="438"/>
                  </a:cubicBezTo>
                  <a:cubicBezTo>
                    <a:pt x="135" y="452"/>
                    <a:pt x="120" y="466"/>
                    <a:pt x="106" y="466"/>
                  </a:cubicBezTo>
                  <a:cubicBezTo>
                    <a:pt x="29" y="466"/>
                    <a:pt x="29" y="466"/>
                    <a:pt x="29" y="466"/>
                  </a:cubicBezTo>
                  <a:cubicBezTo>
                    <a:pt x="15" y="466"/>
                    <a:pt x="0" y="452"/>
                    <a:pt x="0" y="438"/>
                  </a:cubicBezTo>
                  <a:cubicBezTo>
                    <a:pt x="0" y="417"/>
                    <a:pt x="15" y="410"/>
                    <a:pt x="29" y="410"/>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35" name="组合 34"/>
          <p:cNvGrpSpPr/>
          <p:nvPr/>
        </p:nvGrpSpPr>
        <p:grpSpPr>
          <a:xfrm>
            <a:off x="5544318" y="1437156"/>
            <a:ext cx="455673" cy="455675"/>
            <a:chOff x="3491880" y="1274820"/>
            <a:chExt cx="432833" cy="432834"/>
          </a:xfrm>
        </p:grpSpPr>
        <p:sp>
          <p:nvSpPr>
            <p:cNvPr id="36" name="椭圆 16"/>
            <p:cNvSpPr>
              <a:spLocks noChangeArrowheads="1"/>
            </p:cNvSpPr>
            <p:nvPr/>
          </p:nvSpPr>
          <p:spPr bwMode="auto">
            <a:xfrm>
              <a:off x="3491880" y="1274820"/>
              <a:ext cx="432833" cy="432834"/>
            </a:xfrm>
            <a:prstGeom prst="ellipse">
              <a:avLst/>
            </a:pr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37" name="Freeform 75"/>
            <p:cNvSpPr>
              <a:spLocks noChangeArrowheads="1"/>
            </p:cNvSpPr>
            <p:nvPr/>
          </p:nvSpPr>
          <p:spPr bwMode="auto">
            <a:xfrm>
              <a:off x="3583864" y="1385879"/>
              <a:ext cx="248863" cy="210716"/>
            </a:xfrm>
            <a:custGeom>
              <a:gdLst>
                <a:gd name="T0" fmla="*/ 74657633 w 602"/>
                <a:gd name="T1" fmla="*/ 66362244 h 510"/>
                <a:gd name="T2" fmla="*/ 74657633 w 602"/>
                <a:gd name="T3" fmla="*/ 66362244 h 510"/>
                <a:gd name="T4" fmla="*/ 3654665 w 602"/>
                <a:gd name="T5" fmla="*/ 66362244 h 510"/>
                <a:gd name="T6" fmla="*/ 0 w 602"/>
                <a:gd name="T7" fmla="*/ 62711741 h 510"/>
                <a:gd name="T8" fmla="*/ 0 w 602"/>
                <a:gd name="T9" fmla="*/ 3650503 h 510"/>
                <a:gd name="T10" fmla="*/ 3654665 w 602"/>
                <a:gd name="T11" fmla="*/ 0 h 510"/>
                <a:gd name="T12" fmla="*/ 7308970 w 602"/>
                <a:gd name="T13" fmla="*/ 3650503 h 510"/>
                <a:gd name="T14" fmla="*/ 7308970 w 602"/>
                <a:gd name="T15" fmla="*/ 50717076 h 510"/>
                <a:gd name="T16" fmla="*/ 7308970 w 602"/>
                <a:gd name="T17" fmla="*/ 50717076 h 510"/>
                <a:gd name="T18" fmla="*/ 7308970 w 602"/>
                <a:gd name="T19" fmla="*/ 58930528 h 510"/>
                <a:gd name="T20" fmla="*/ 74657633 w 602"/>
                <a:gd name="T21" fmla="*/ 58930528 h 510"/>
                <a:gd name="T22" fmla="*/ 78442719 w 602"/>
                <a:gd name="T23" fmla="*/ 62711741 h 510"/>
                <a:gd name="T24" fmla="*/ 74657633 w 602"/>
                <a:gd name="T25" fmla="*/ 66362244 h 510"/>
                <a:gd name="T26" fmla="*/ 66434636 w 602"/>
                <a:gd name="T27" fmla="*/ 55280025 h 510"/>
                <a:gd name="T28" fmla="*/ 66434636 w 602"/>
                <a:gd name="T29" fmla="*/ 55280025 h 510"/>
                <a:gd name="T30" fmla="*/ 58995246 w 602"/>
                <a:gd name="T31" fmla="*/ 55280025 h 510"/>
                <a:gd name="T32" fmla="*/ 55340580 w 602"/>
                <a:gd name="T33" fmla="*/ 51629522 h 510"/>
                <a:gd name="T34" fmla="*/ 55340580 w 602"/>
                <a:gd name="T35" fmla="*/ 25814941 h 510"/>
                <a:gd name="T36" fmla="*/ 58995246 w 602"/>
                <a:gd name="T37" fmla="*/ 22164077 h 510"/>
                <a:gd name="T38" fmla="*/ 66434636 w 602"/>
                <a:gd name="T39" fmla="*/ 22164077 h 510"/>
                <a:gd name="T40" fmla="*/ 70089301 w 602"/>
                <a:gd name="T41" fmla="*/ 25814941 h 510"/>
                <a:gd name="T42" fmla="*/ 70089301 w 602"/>
                <a:gd name="T43" fmla="*/ 51629522 h 510"/>
                <a:gd name="T44" fmla="*/ 66434636 w 602"/>
                <a:gd name="T45" fmla="*/ 55280025 h 510"/>
                <a:gd name="T46" fmla="*/ 45159830 w 602"/>
                <a:gd name="T47" fmla="*/ 55280025 h 510"/>
                <a:gd name="T48" fmla="*/ 45159830 w 602"/>
                <a:gd name="T49" fmla="*/ 55280025 h 510"/>
                <a:gd name="T50" fmla="*/ 37850860 w 602"/>
                <a:gd name="T51" fmla="*/ 55280025 h 510"/>
                <a:gd name="T52" fmla="*/ 34065774 w 602"/>
                <a:gd name="T53" fmla="*/ 51629522 h 510"/>
                <a:gd name="T54" fmla="*/ 34065774 w 602"/>
                <a:gd name="T55" fmla="*/ 11082219 h 510"/>
                <a:gd name="T56" fmla="*/ 37850860 w 602"/>
                <a:gd name="T57" fmla="*/ 7431355 h 510"/>
                <a:gd name="T58" fmla="*/ 45159830 w 602"/>
                <a:gd name="T59" fmla="*/ 7431355 h 510"/>
                <a:gd name="T60" fmla="*/ 48814495 w 602"/>
                <a:gd name="T61" fmla="*/ 11082219 h 510"/>
                <a:gd name="T62" fmla="*/ 48814495 w 602"/>
                <a:gd name="T63" fmla="*/ 51629522 h 510"/>
                <a:gd name="T64" fmla="*/ 45159830 w 602"/>
                <a:gd name="T65" fmla="*/ 55280025 h 510"/>
                <a:gd name="T66" fmla="*/ 24929472 w 602"/>
                <a:gd name="T67" fmla="*/ 55280025 h 510"/>
                <a:gd name="T68" fmla="*/ 24929472 w 602"/>
                <a:gd name="T69" fmla="*/ 55280025 h 510"/>
                <a:gd name="T70" fmla="*/ 17489720 w 602"/>
                <a:gd name="T71" fmla="*/ 55280025 h 510"/>
                <a:gd name="T72" fmla="*/ 13835055 w 602"/>
                <a:gd name="T73" fmla="*/ 51629522 h 510"/>
                <a:gd name="T74" fmla="*/ 13835055 w 602"/>
                <a:gd name="T75" fmla="*/ 44198166 h 510"/>
                <a:gd name="T76" fmla="*/ 17489720 w 602"/>
                <a:gd name="T77" fmla="*/ 40547302 h 510"/>
                <a:gd name="T78" fmla="*/ 24929472 w 602"/>
                <a:gd name="T79" fmla="*/ 40547302 h 510"/>
                <a:gd name="T80" fmla="*/ 28583776 w 602"/>
                <a:gd name="T81" fmla="*/ 44198166 h 510"/>
                <a:gd name="T82" fmla="*/ 28583776 w 602"/>
                <a:gd name="T83" fmla="*/ 51629522 h 510"/>
                <a:gd name="T84" fmla="*/ 24929472 w 602"/>
                <a:gd name="T85" fmla="*/ 55280025 h 51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02" h="510">
                  <a:moveTo>
                    <a:pt x="572" y="509"/>
                  </a:moveTo>
                  <a:lnTo>
                    <a:pt x="572" y="509"/>
                  </a:lnTo>
                  <a:cubicBezTo>
                    <a:pt x="28" y="509"/>
                    <a:pt x="28" y="509"/>
                    <a:pt x="28" y="509"/>
                  </a:cubicBezTo>
                  <a:cubicBezTo>
                    <a:pt x="14" y="509"/>
                    <a:pt x="0" y="502"/>
                    <a:pt x="0" y="481"/>
                  </a:cubicBezTo>
                  <a:cubicBezTo>
                    <a:pt x="0" y="28"/>
                    <a:pt x="0" y="28"/>
                    <a:pt x="0" y="28"/>
                  </a:cubicBezTo>
                  <a:cubicBezTo>
                    <a:pt x="0" y="14"/>
                    <a:pt x="14" y="0"/>
                    <a:pt x="28" y="0"/>
                  </a:cubicBezTo>
                  <a:cubicBezTo>
                    <a:pt x="42" y="0"/>
                    <a:pt x="56" y="14"/>
                    <a:pt x="56" y="28"/>
                  </a:cubicBezTo>
                  <a:cubicBezTo>
                    <a:pt x="56" y="389"/>
                    <a:pt x="56" y="389"/>
                    <a:pt x="56" y="389"/>
                  </a:cubicBezTo>
                  <a:cubicBezTo>
                    <a:pt x="56" y="452"/>
                    <a:pt x="56" y="452"/>
                    <a:pt x="56" y="452"/>
                  </a:cubicBezTo>
                  <a:cubicBezTo>
                    <a:pt x="572" y="452"/>
                    <a:pt x="572" y="452"/>
                    <a:pt x="572" y="452"/>
                  </a:cubicBezTo>
                  <a:cubicBezTo>
                    <a:pt x="594" y="452"/>
                    <a:pt x="601" y="467"/>
                    <a:pt x="601" y="481"/>
                  </a:cubicBezTo>
                  <a:cubicBezTo>
                    <a:pt x="601" y="502"/>
                    <a:pt x="594" y="509"/>
                    <a:pt x="572" y="509"/>
                  </a:cubicBezTo>
                  <a:close/>
                  <a:moveTo>
                    <a:pt x="509" y="424"/>
                  </a:moveTo>
                  <a:lnTo>
                    <a:pt x="509" y="424"/>
                  </a:lnTo>
                  <a:cubicBezTo>
                    <a:pt x="452" y="424"/>
                    <a:pt x="452" y="424"/>
                    <a:pt x="452" y="424"/>
                  </a:cubicBezTo>
                  <a:cubicBezTo>
                    <a:pt x="438" y="424"/>
                    <a:pt x="424" y="417"/>
                    <a:pt x="424" y="396"/>
                  </a:cubicBezTo>
                  <a:cubicBezTo>
                    <a:pt x="424" y="198"/>
                    <a:pt x="424" y="198"/>
                    <a:pt x="424" y="198"/>
                  </a:cubicBezTo>
                  <a:cubicBezTo>
                    <a:pt x="424" y="184"/>
                    <a:pt x="438" y="170"/>
                    <a:pt x="452" y="170"/>
                  </a:cubicBezTo>
                  <a:cubicBezTo>
                    <a:pt x="509" y="170"/>
                    <a:pt x="509" y="170"/>
                    <a:pt x="509" y="170"/>
                  </a:cubicBezTo>
                  <a:cubicBezTo>
                    <a:pt x="523" y="170"/>
                    <a:pt x="537" y="184"/>
                    <a:pt x="537" y="198"/>
                  </a:cubicBezTo>
                  <a:cubicBezTo>
                    <a:pt x="537" y="396"/>
                    <a:pt x="537" y="396"/>
                    <a:pt x="537" y="396"/>
                  </a:cubicBezTo>
                  <a:cubicBezTo>
                    <a:pt x="537" y="417"/>
                    <a:pt x="523" y="424"/>
                    <a:pt x="509" y="424"/>
                  </a:cubicBezTo>
                  <a:close/>
                  <a:moveTo>
                    <a:pt x="346" y="424"/>
                  </a:moveTo>
                  <a:lnTo>
                    <a:pt x="346" y="424"/>
                  </a:lnTo>
                  <a:cubicBezTo>
                    <a:pt x="290" y="424"/>
                    <a:pt x="290" y="424"/>
                    <a:pt x="290" y="424"/>
                  </a:cubicBezTo>
                  <a:cubicBezTo>
                    <a:pt x="276" y="424"/>
                    <a:pt x="261" y="417"/>
                    <a:pt x="261" y="396"/>
                  </a:cubicBezTo>
                  <a:cubicBezTo>
                    <a:pt x="261" y="85"/>
                    <a:pt x="261" y="85"/>
                    <a:pt x="261" y="85"/>
                  </a:cubicBezTo>
                  <a:cubicBezTo>
                    <a:pt x="261" y="71"/>
                    <a:pt x="276" y="57"/>
                    <a:pt x="290" y="57"/>
                  </a:cubicBezTo>
                  <a:cubicBezTo>
                    <a:pt x="346" y="57"/>
                    <a:pt x="346" y="57"/>
                    <a:pt x="346" y="57"/>
                  </a:cubicBezTo>
                  <a:cubicBezTo>
                    <a:pt x="367" y="57"/>
                    <a:pt x="374" y="71"/>
                    <a:pt x="374" y="85"/>
                  </a:cubicBezTo>
                  <a:cubicBezTo>
                    <a:pt x="374" y="396"/>
                    <a:pt x="374" y="396"/>
                    <a:pt x="374" y="396"/>
                  </a:cubicBezTo>
                  <a:cubicBezTo>
                    <a:pt x="374" y="417"/>
                    <a:pt x="367" y="424"/>
                    <a:pt x="346" y="424"/>
                  </a:cubicBezTo>
                  <a:close/>
                  <a:moveTo>
                    <a:pt x="191" y="424"/>
                  </a:moveTo>
                  <a:lnTo>
                    <a:pt x="191" y="424"/>
                  </a:lnTo>
                  <a:cubicBezTo>
                    <a:pt x="134" y="424"/>
                    <a:pt x="134" y="424"/>
                    <a:pt x="134" y="424"/>
                  </a:cubicBezTo>
                  <a:cubicBezTo>
                    <a:pt x="113" y="424"/>
                    <a:pt x="106" y="417"/>
                    <a:pt x="106" y="396"/>
                  </a:cubicBezTo>
                  <a:cubicBezTo>
                    <a:pt x="106" y="339"/>
                    <a:pt x="106" y="339"/>
                    <a:pt x="106" y="339"/>
                  </a:cubicBezTo>
                  <a:cubicBezTo>
                    <a:pt x="106" y="325"/>
                    <a:pt x="113" y="311"/>
                    <a:pt x="134" y="311"/>
                  </a:cubicBezTo>
                  <a:cubicBezTo>
                    <a:pt x="191" y="311"/>
                    <a:pt x="191" y="311"/>
                    <a:pt x="191" y="311"/>
                  </a:cubicBezTo>
                  <a:cubicBezTo>
                    <a:pt x="205" y="311"/>
                    <a:pt x="219" y="325"/>
                    <a:pt x="219" y="339"/>
                  </a:cubicBezTo>
                  <a:cubicBezTo>
                    <a:pt x="219" y="396"/>
                    <a:pt x="219" y="396"/>
                    <a:pt x="219" y="396"/>
                  </a:cubicBezTo>
                  <a:cubicBezTo>
                    <a:pt x="219" y="417"/>
                    <a:pt x="205" y="424"/>
                    <a:pt x="191" y="424"/>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38" name="组合 37"/>
          <p:cNvGrpSpPr/>
          <p:nvPr/>
        </p:nvGrpSpPr>
        <p:grpSpPr>
          <a:xfrm>
            <a:off x="6216393" y="1437156"/>
            <a:ext cx="455673" cy="455675"/>
            <a:chOff x="4139952" y="1274820"/>
            <a:chExt cx="432833" cy="432834"/>
          </a:xfrm>
        </p:grpSpPr>
        <p:sp>
          <p:nvSpPr>
            <p:cNvPr id="39" name="椭圆 16"/>
            <p:cNvSpPr>
              <a:spLocks noChangeArrowheads="1"/>
            </p:cNvSpPr>
            <p:nvPr/>
          </p:nvSpPr>
          <p:spPr bwMode="auto">
            <a:xfrm>
              <a:off x="4139952" y="1274820"/>
              <a:ext cx="432833" cy="432834"/>
            </a:xfrm>
            <a:prstGeom prst="ellipse">
              <a:avLst/>
            </a:prstGeom>
            <a:solidFill>
              <a:srgbClr val="3992DB"/>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40" name="Freeform 84"/>
            <p:cNvSpPr>
              <a:spLocks noChangeArrowheads="1"/>
            </p:cNvSpPr>
            <p:nvPr/>
          </p:nvSpPr>
          <p:spPr bwMode="auto">
            <a:xfrm>
              <a:off x="4241546" y="1366806"/>
              <a:ext cx="248863" cy="248863"/>
            </a:xfrm>
            <a:custGeom>
              <a:gdLst>
                <a:gd name="T0" fmla="*/ 43332858 w 602"/>
                <a:gd name="T1" fmla="*/ 34979440 h 602"/>
                <a:gd name="T2" fmla="*/ 43332858 w 602"/>
                <a:gd name="T3" fmla="*/ 34979440 h 602"/>
                <a:gd name="T4" fmla="*/ 43332858 w 602"/>
                <a:gd name="T5" fmla="*/ 0 h 602"/>
                <a:gd name="T6" fmla="*/ 78442719 w 602"/>
                <a:gd name="T7" fmla="*/ 34979440 h 602"/>
                <a:gd name="T8" fmla="*/ 43332858 w 602"/>
                <a:gd name="T9" fmla="*/ 34979440 h 602"/>
                <a:gd name="T10" fmla="*/ 36023527 w 602"/>
                <a:gd name="T11" fmla="*/ 78442719 h 602"/>
                <a:gd name="T12" fmla="*/ 36023527 w 602"/>
                <a:gd name="T13" fmla="*/ 78442719 h 602"/>
                <a:gd name="T14" fmla="*/ 0 w 602"/>
                <a:gd name="T15" fmla="*/ 42419192 h 602"/>
                <a:gd name="T16" fmla="*/ 36023527 w 602"/>
                <a:gd name="T17" fmla="*/ 7308970 h 602"/>
                <a:gd name="T18" fmla="*/ 36023527 w 602"/>
                <a:gd name="T19" fmla="*/ 42419192 h 602"/>
                <a:gd name="T20" fmla="*/ 71002968 w 602"/>
                <a:gd name="T21" fmla="*/ 42419192 h 602"/>
                <a:gd name="T22" fmla="*/ 36023527 w 602"/>
                <a:gd name="T23" fmla="*/ 78442719 h 60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02" h="602">
                  <a:moveTo>
                    <a:pt x="332" y="268"/>
                  </a:moveTo>
                  <a:lnTo>
                    <a:pt x="332" y="268"/>
                  </a:lnTo>
                  <a:cubicBezTo>
                    <a:pt x="332" y="0"/>
                    <a:pt x="332" y="0"/>
                    <a:pt x="332" y="0"/>
                  </a:cubicBezTo>
                  <a:cubicBezTo>
                    <a:pt x="481" y="0"/>
                    <a:pt x="601" y="120"/>
                    <a:pt x="601" y="268"/>
                  </a:cubicBezTo>
                  <a:lnTo>
                    <a:pt x="332" y="268"/>
                  </a:lnTo>
                  <a:close/>
                  <a:moveTo>
                    <a:pt x="276" y="601"/>
                  </a:moveTo>
                  <a:lnTo>
                    <a:pt x="276" y="601"/>
                  </a:lnTo>
                  <a:cubicBezTo>
                    <a:pt x="120" y="601"/>
                    <a:pt x="0" y="480"/>
                    <a:pt x="0" y="325"/>
                  </a:cubicBezTo>
                  <a:cubicBezTo>
                    <a:pt x="0" y="176"/>
                    <a:pt x="120" y="56"/>
                    <a:pt x="276" y="56"/>
                  </a:cubicBezTo>
                  <a:cubicBezTo>
                    <a:pt x="276" y="325"/>
                    <a:pt x="276" y="325"/>
                    <a:pt x="276" y="325"/>
                  </a:cubicBezTo>
                  <a:cubicBezTo>
                    <a:pt x="544" y="325"/>
                    <a:pt x="544" y="325"/>
                    <a:pt x="544" y="325"/>
                  </a:cubicBezTo>
                  <a:cubicBezTo>
                    <a:pt x="544" y="480"/>
                    <a:pt x="424" y="601"/>
                    <a:pt x="276" y="601"/>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sp>
        <p:nvSpPr>
          <p:cNvPr id="2" name="TextBox 4"/>
          <p:cNvSpPr txBox="1"/>
          <p:nvPr/>
        </p:nvSpPr>
        <p:spPr>
          <a:xfrm>
            <a:off x="880745" y="2777490"/>
            <a:ext cx="8634730" cy="2999740"/>
          </a:xfrm>
          <a:prstGeom prst="rect">
            <a:avLst/>
          </a:prstGeom>
          <a:noFill/>
        </p:spPr>
        <p:txBody>
          <a:bodyPr wrap="square" lIns="91445" tIns="45721" rIns="91445" bIns="45721"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defTabSz="1219200" eaLnBrk="0" fontAlgn="auto" hangingPunct="0">
              <a:lnSpc>
                <a:spcPct val="150000"/>
              </a:lnSpc>
            </a:pPr>
            <a:r>
              <a:rPr lang="zh-CN" altLang="en-US" b="1">
                <a:solidFill>
                  <a:schemeClr val="tx1"/>
                </a:solidFill>
                <a:latin typeface="微软雅黑" pitchFamily="34" charset="-122"/>
                <a:ea typeface="微软雅黑" pitchFamily="34" charset="-122"/>
                <a:sym typeface="微软雅黑" pitchFamily="34" charset="-122"/>
              </a:rPr>
              <a:t>近年来，国内接连发生了多起重特大危险化学品安全生产事故，给国家和人民生命财产带来了重大损失，给社会造成了不利影响。</a:t>
            </a:r>
          </a:p>
          <a:p>
            <a:pPr indent="457200" algn="just" defTabSz="1219200" eaLnBrk="0" fontAlgn="auto" hangingPunct="0">
              <a:lnSpc>
                <a:spcPct val="150000"/>
              </a:lnSpc>
            </a:pPr>
            <a:r>
              <a:rPr lang="zh-CN" altLang="en-US" b="1">
                <a:solidFill>
                  <a:schemeClr val="tx1"/>
                </a:solidFill>
                <a:latin typeface="微软雅黑" pitchFamily="34" charset="-122"/>
                <a:ea typeface="微软雅黑" pitchFamily="34" charset="-122"/>
                <a:sym typeface="微软雅黑" pitchFamily="34" charset="-122"/>
              </a:rPr>
              <a:t>2018年上海赛科“5.12”事故、四川宜宾恒达“7.12”事故，2017年临沂金誉化工“6.5”事故、江苏聚鑫科技“12.9”事故，2015年东营滨源化学“8.31”事故、天津港“8.12”事故，2013年博兴“10.8”事故、黄岛“11.22”事故……</a:t>
            </a:r>
          </a:p>
          <a:p>
            <a:pPr indent="457200" algn="just" defTabSz="1219200" eaLnBrk="0" fontAlgn="auto" hangingPunct="0">
              <a:lnSpc>
                <a:spcPct val="150000"/>
              </a:lnSpc>
            </a:pPr>
            <a:r>
              <a:rPr lang="zh-CN" altLang="en-US" b="1">
                <a:solidFill>
                  <a:schemeClr val="tx1"/>
                </a:solidFill>
                <a:latin typeface="微软雅黑" pitchFamily="34" charset="-122"/>
                <a:ea typeface="微软雅黑" pitchFamily="34" charset="-122"/>
                <a:sym typeface="微软雅黑" pitchFamily="34" charset="-122"/>
              </a:rPr>
              <a:t>这些事故的频繁发生，教训沉痛！为了有效的预防事故发生，降低事故造成的损失，</a:t>
            </a:r>
            <a:r>
              <a:rPr lang="zh-CN" altLang="en-US" b="1">
                <a:solidFill>
                  <a:srgbClr val="FF0000"/>
                </a:solidFill>
                <a:latin typeface="微软雅黑" pitchFamily="34" charset="-122"/>
                <a:ea typeface="微软雅黑" pitchFamily="34" charset="-122"/>
                <a:sym typeface="微软雅黑" pitchFamily="34" charset="-122"/>
              </a:rPr>
              <a:t>必须对安全生产风险进行识别和控制。</a:t>
            </a:r>
          </a:p>
        </p:txBody>
      </p:sp>
    </p:spTree>
  </p:cSld>
  <p:clrMapOvr>
    <a:masterClrMapping/>
  </p:clrMapOvr>
  <p:transition spd="slow" advClick="0" advTm="0">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3" dur="50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1+#ppt_w/2"/>
                                          </p:val>
                                        </p:tav>
                                        <p:tav tm="100000">
                                          <p:val>
                                            <p:strVal val="#ppt_x"/>
                                          </p:val>
                                        </p:tav>
                                      </p:tavLst>
                                    </p:anim>
                                    <p:anim calcmode="lin" valueType="num">
                                      <p:cBhvr additive="base">
                                        <p:cTn id="8" dur="500" fill="hold"/>
                                        <p:tgtEl>
                                          <p:spTgt spid="11"/>
                                        </p:tgtEl>
                                        <p:attrNameLst>
                                          <p:attrName>ppt_y</p:attrName>
                                        </p:attrNameLst>
                                      </p:cBhvr>
                                      <p:tavLst>
                                        <p:tav tm="0">
                                          <p:val>
                                            <p:strVal val="0-#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ppt_x"/>
                                          </p:val>
                                        </p:tav>
                                        <p:tav tm="100000">
                                          <p:val>
                                            <p:strVal val="#ppt_x"/>
                                          </p:val>
                                        </p:tav>
                                      </p:tavLst>
                                    </p:anim>
                                    <p:anim calcmode="lin" valueType="num">
                                      <p:cBhvr additive="base">
                                        <p:cTn id="12" dur="500" fill="hold"/>
                                        <p:tgtEl>
                                          <p:spTgt spid="12"/>
                                        </p:tgtEl>
                                        <p:attrNameLst>
                                          <p:attrName>ppt_y</p:attrName>
                                        </p:attrNameLst>
                                      </p:cBhvr>
                                      <p:tavLst>
                                        <p:tav tm="0">
                                          <p:val>
                                            <p:strVal val="1+#ppt_h/2"/>
                                          </p:val>
                                        </p:tav>
                                        <p:tav tm="100000">
                                          <p:val>
                                            <p:strVal val="#ppt_y"/>
                                          </p:val>
                                        </p:tav>
                                      </p:tavLst>
                                    </p:anim>
                                  </p:childTnLst>
                                </p:cTn>
                              </p:par>
                            </p:childTnLst>
                          </p:cTn>
                        </p:par>
                        <p:par>
                          <p:cTn id="13" fill="hold" nodeType="afterGroup">
                            <p:stCondLst>
                              <p:cond delay="500"/>
                            </p:stCondLst>
                            <p:childTnLst>
                              <p:par>
                                <p:cTn id="14" presetID="9" presetClass="entr" presetSubtype="0" dur="500" fill="hold" grpId="0" nodeType="after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Effect transition="in" filter="dissolve">
                                      <p:cBhvr>
                                        <p:cTn id="16" dur="500"/>
                                        <p:tgtEl>
                                          <p:spTgt spid="4">
                                            <p:txEl>
                                              <p:pRg st="0" end="0"/>
                                            </p:txEl>
                                          </p:spTgt>
                                        </p:tgtEl>
                                      </p:cBhvr>
                                    </p:animEffect>
                                  </p:childTnLst>
                                </p:cTn>
                              </p:par>
                            </p:childTnLst>
                          </p:cTn>
                        </p:par>
                        <p:par>
                          <p:cTn id="17" fill="hold" nodeType="afterGroup">
                            <p:stCondLst>
                              <p:cond delay="1000"/>
                            </p:stCondLst>
                            <p:childTnLst>
                              <p:par>
                                <p:cTn id="18" presetID="22" presetClass="entr" presetSubtype="8" dur="500" fill="hold" nodeType="after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wipe(left)">
                                      <p:cBhvr>
                                        <p:cTn id="20" dur="500"/>
                                        <p:tgtEl>
                                          <p:spTgt spid="13"/>
                                        </p:tgtEl>
                                      </p:cBhvr>
                                    </p:animEffect>
                                  </p:childTnLst>
                                </p:cTn>
                              </p:par>
                            </p:childTnLst>
                          </p:cTn>
                        </p:par>
                        <p:par>
                          <p:cTn id="21" fill="hold" nodeType="afterGroup">
                            <p:stCondLst>
                              <p:cond delay="1500"/>
                            </p:stCondLst>
                            <p:childTnLst>
                              <p:par>
                                <p:cTn id="22" presetID="53" presetClass="entr" presetSubtype="16" dur="500" fill="hold" nodeType="afterEffect">
                                  <p:stCondLst>
                                    <p:cond delay="0"/>
                                  </p:stCondLst>
                                  <p:childTnLst>
                                    <p:set>
                                      <p:cBhvr>
                                        <p:cTn id="23" dur="1" fill="hold">
                                          <p:stCondLst>
                                            <p:cond delay="0"/>
                                          </p:stCondLst>
                                        </p:cTn>
                                        <p:tgtEl>
                                          <p:spTgt spid="35"/>
                                        </p:tgtEl>
                                        <p:attrNameLst>
                                          <p:attrName>style.visibility</p:attrName>
                                        </p:attrNameLst>
                                      </p:cBhvr>
                                      <p:to>
                                        <p:strVal val="visible"/>
                                      </p:to>
                                    </p:set>
                                    <p:anim calcmode="lin" valueType="num">
                                      <p:cBhvr>
                                        <p:cTn id="24" dur="500" fill="hold"/>
                                        <p:tgtEl>
                                          <p:spTgt spid="35"/>
                                        </p:tgtEl>
                                        <p:attrNameLst>
                                          <p:attrName>ppt_w</p:attrName>
                                        </p:attrNameLst>
                                      </p:cBhvr>
                                      <p:tavLst>
                                        <p:tav tm="0">
                                          <p:val>
                                            <p:fltVal val="0"/>
                                          </p:val>
                                        </p:tav>
                                        <p:tav tm="100000">
                                          <p:val>
                                            <p:strVal val="#ppt_w"/>
                                          </p:val>
                                        </p:tav>
                                      </p:tavLst>
                                    </p:anim>
                                    <p:anim calcmode="lin" valueType="num">
                                      <p:cBhvr>
                                        <p:cTn id="25" dur="500" fill="hold"/>
                                        <p:tgtEl>
                                          <p:spTgt spid="35"/>
                                        </p:tgtEl>
                                        <p:attrNameLst>
                                          <p:attrName>ppt_h</p:attrName>
                                        </p:attrNameLst>
                                      </p:cBhvr>
                                      <p:tavLst>
                                        <p:tav tm="0">
                                          <p:val>
                                            <p:fltVal val="0"/>
                                          </p:val>
                                        </p:tav>
                                        <p:tav tm="100000">
                                          <p:val>
                                            <p:strVal val="#ppt_h"/>
                                          </p:val>
                                        </p:tav>
                                      </p:tavLst>
                                    </p:anim>
                                    <p:animEffect transition="in" filter="fade">
                                      <p:cBhvr>
                                        <p:cTn id="26" dur="500"/>
                                        <p:tgtEl>
                                          <p:spTgt spid="35"/>
                                        </p:tgtEl>
                                      </p:cBhvr>
                                    </p:animEffect>
                                  </p:childTnLst>
                                </p:cTn>
                              </p:par>
                              <p:par>
                                <p:cTn id="27" presetID="53" presetClass="entr" presetSubtype="16" dur="500" fill="hold" nodeType="withEffect">
                                  <p:stCondLst>
                                    <p:cond delay="200"/>
                                  </p:stCondLst>
                                  <p:childTnLst>
                                    <p:set>
                                      <p:cBhvr>
                                        <p:cTn id="28" dur="1" fill="hold">
                                          <p:stCondLst>
                                            <p:cond delay="0"/>
                                          </p:stCondLst>
                                        </p:cTn>
                                        <p:tgtEl>
                                          <p:spTgt spid="38"/>
                                        </p:tgtEl>
                                        <p:attrNameLst>
                                          <p:attrName>style.visibility</p:attrName>
                                        </p:attrNameLst>
                                      </p:cBhvr>
                                      <p:to>
                                        <p:strVal val="visible"/>
                                      </p:to>
                                    </p:set>
                                    <p:anim calcmode="lin" valueType="num">
                                      <p:cBhvr>
                                        <p:cTn id="29" dur="500" fill="hold"/>
                                        <p:tgtEl>
                                          <p:spTgt spid="38"/>
                                        </p:tgtEl>
                                        <p:attrNameLst>
                                          <p:attrName>ppt_w</p:attrName>
                                        </p:attrNameLst>
                                      </p:cBhvr>
                                      <p:tavLst>
                                        <p:tav tm="0">
                                          <p:val>
                                            <p:fltVal val="0"/>
                                          </p:val>
                                        </p:tav>
                                        <p:tav tm="100000">
                                          <p:val>
                                            <p:strVal val="#ppt_w"/>
                                          </p:val>
                                        </p:tav>
                                      </p:tavLst>
                                    </p:anim>
                                    <p:anim calcmode="lin" valueType="num">
                                      <p:cBhvr>
                                        <p:cTn id="30" dur="500" fill="hold"/>
                                        <p:tgtEl>
                                          <p:spTgt spid="38"/>
                                        </p:tgtEl>
                                        <p:attrNameLst>
                                          <p:attrName>ppt_h</p:attrName>
                                        </p:attrNameLst>
                                      </p:cBhvr>
                                      <p:tavLst>
                                        <p:tav tm="0">
                                          <p:val>
                                            <p:fltVal val="0"/>
                                          </p:val>
                                        </p:tav>
                                        <p:tav tm="100000">
                                          <p:val>
                                            <p:strVal val="#ppt_h"/>
                                          </p:val>
                                        </p:tav>
                                      </p:tavLst>
                                    </p:anim>
                                    <p:animEffect transition="in" filter="fade">
                                      <p:cBhvr>
                                        <p:cTn id="31" dur="500"/>
                                        <p:tgtEl>
                                          <p:spTgt spid="38"/>
                                        </p:tgtEl>
                                      </p:cBhvr>
                                    </p:animEffect>
                                  </p:childTnLst>
                                </p:cTn>
                              </p:par>
                              <p:par>
                                <p:cTn id="32" presetID="53" presetClass="entr" presetSubtype="16" dur="500" fill="hold" nodeType="withEffect">
                                  <p:stCondLst>
                                    <p:cond delay="400"/>
                                  </p:stCondLst>
                                  <p:childTnLst>
                                    <p:set>
                                      <p:cBhvr>
                                        <p:cTn id="33" dur="1" fill="hold">
                                          <p:stCondLst>
                                            <p:cond delay="0"/>
                                          </p:stCondLst>
                                        </p:cTn>
                                        <p:tgtEl>
                                          <p:spTgt spid="29"/>
                                        </p:tgtEl>
                                        <p:attrNameLst>
                                          <p:attrName>style.visibility</p:attrName>
                                        </p:attrNameLst>
                                      </p:cBhvr>
                                      <p:to>
                                        <p:strVal val="visible"/>
                                      </p:to>
                                    </p:set>
                                    <p:anim calcmode="lin" valueType="num">
                                      <p:cBhvr>
                                        <p:cTn id="34" dur="500" fill="hold"/>
                                        <p:tgtEl>
                                          <p:spTgt spid="29"/>
                                        </p:tgtEl>
                                        <p:attrNameLst>
                                          <p:attrName>ppt_w</p:attrName>
                                        </p:attrNameLst>
                                      </p:cBhvr>
                                      <p:tavLst>
                                        <p:tav tm="0">
                                          <p:val>
                                            <p:fltVal val="0"/>
                                          </p:val>
                                        </p:tav>
                                        <p:tav tm="100000">
                                          <p:val>
                                            <p:strVal val="#ppt_w"/>
                                          </p:val>
                                        </p:tav>
                                      </p:tavLst>
                                    </p:anim>
                                    <p:anim calcmode="lin" valueType="num">
                                      <p:cBhvr>
                                        <p:cTn id="35" dur="500" fill="hold"/>
                                        <p:tgtEl>
                                          <p:spTgt spid="29"/>
                                        </p:tgtEl>
                                        <p:attrNameLst>
                                          <p:attrName>ppt_h</p:attrName>
                                        </p:attrNameLst>
                                      </p:cBhvr>
                                      <p:tavLst>
                                        <p:tav tm="0">
                                          <p:val>
                                            <p:fltVal val="0"/>
                                          </p:val>
                                        </p:tav>
                                        <p:tav tm="100000">
                                          <p:val>
                                            <p:strVal val="#ppt_h"/>
                                          </p:val>
                                        </p:tav>
                                      </p:tavLst>
                                    </p:anim>
                                    <p:animEffect transition="in" filter="fade">
                                      <p:cBhvr>
                                        <p:cTn id="36" dur="500"/>
                                        <p:tgtEl>
                                          <p:spTgt spid="29"/>
                                        </p:tgtEl>
                                      </p:cBhvr>
                                    </p:animEffect>
                                  </p:childTnLst>
                                </p:cTn>
                              </p:par>
                              <p:par>
                                <p:cTn id="37" presetID="53" presetClass="entr" presetSubtype="16" dur="500" fill="hold" nodeType="withEffect">
                                  <p:stCondLst>
                                    <p:cond delay="600"/>
                                  </p:stCondLst>
                                  <p:childTnLst>
                                    <p:set>
                                      <p:cBhvr>
                                        <p:cTn id="38" dur="1" fill="hold">
                                          <p:stCondLst>
                                            <p:cond delay="0"/>
                                          </p:stCondLst>
                                        </p:cTn>
                                        <p:tgtEl>
                                          <p:spTgt spid="32"/>
                                        </p:tgtEl>
                                        <p:attrNameLst>
                                          <p:attrName>style.visibility</p:attrName>
                                        </p:attrNameLst>
                                      </p:cBhvr>
                                      <p:to>
                                        <p:strVal val="visible"/>
                                      </p:to>
                                    </p:set>
                                    <p:anim calcmode="lin" valueType="num">
                                      <p:cBhvr>
                                        <p:cTn id="39" dur="500" fill="hold"/>
                                        <p:tgtEl>
                                          <p:spTgt spid="32"/>
                                        </p:tgtEl>
                                        <p:attrNameLst>
                                          <p:attrName>ppt_w</p:attrName>
                                        </p:attrNameLst>
                                      </p:cBhvr>
                                      <p:tavLst>
                                        <p:tav tm="0">
                                          <p:val>
                                            <p:fltVal val="0"/>
                                          </p:val>
                                        </p:tav>
                                        <p:tav tm="100000">
                                          <p:val>
                                            <p:strVal val="#ppt_w"/>
                                          </p:val>
                                        </p:tav>
                                      </p:tavLst>
                                    </p:anim>
                                    <p:anim calcmode="lin" valueType="num">
                                      <p:cBhvr>
                                        <p:cTn id="40" dur="500" fill="hold"/>
                                        <p:tgtEl>
                                          <p:spTgt spid="32"/>
                                        </p:tgtEl>
                                        <p:attrNameLst>
                                          <p:attrName>ppt_h</p:attrName>
                                        </p:attrNameLst>
                                      </p:cBhvr>
                                      <p:tavLst>
                                        <p:tav tm="0">
                                          <p:val>
                                            <p:fltVal val="0"/>
                                          </p:val>
                                        </p:tav>
                                        <p:tav tm="100000">
                                          <p:val>
                                            <p:strVal val="#ppt_h"/>
                                          </p:val>
                                        </p:tav>
                                      </p:tavLst>
                                    </p:anim>
                                    <p:animEffect transition="in" filter="fade">
                                      <p:cBhvr>
                                        <p:cTn id="41" dur="500"/>
                                        <p:tgtEl>
                                          <p:spTgt spid="32"/>
                                        </p:tgtEl>
                                      </p:cBhvr>
                                    </p:animEffect>
                                  </p:childTnLst>
                                </p:cTn>
                              </p:par>
                              <p:par>
                                <p:cTn id="42" presetID="53" presetClass="entr" presetSubtype="16" dur="500" fill="hold" nodeType="withEffect">
                                  <p:stCondLst>
                                    <p:cond delay="800"/>
                                  </p:stCondLst>
                                  <p:childTnLst>
                                    <p:set>
                                      <p:cBhvr>
                                        <p:cTn id="43" dur="1" fill="hold">
                                          <p:stCondLst>
                                            <p:cond delay="0"/>
                                          </p:stCondLst>
                                        </p:cTn>
                                        <p:tgtEl>
                                          <p:spTgt spid="26"/>
                                        </p:tgtEl>
                                        <p:attrNameLst>
                                          <p:attrName>style.visibility</p:attrName>
                                        </p:attrNameLst>
                                      </p:cBhvr>
                                      <p:to>
                                        <p:strVal val="visible"/>
                                      </p:to>
                                    </p:set>
                                    <p:anim calcmode="lin" valueType="num">
                                      <p:cBhvr>
                                        <p:cTn id="44" dur="500" fill="hold"/>
                                        <p:tgtEl>
                                          <p:spTgt spid="26"/>
                                        </p:tgtEl>
                                        <p:attrNameLst>
                                          <p:attrName>ppt_w</p:attrName>
                                        </p:attrNameLst>
                                      </p:cBhvr>
                                      <p:tavLst>
                                        <p:tav tm="0">
                                          <p:val>
                                            <p:fltVal val="0"/>
                                          </p:val>
                                        </p:tav>
                                        <p:tav tm="100000">
                                          <p:val>
                                            <p:strVal val="#ppt_w"/>
                                          </p:val>
                                        </p:tav>
                                      </p:tavLst>
                                    </p:anim>
                                    <p:anim calcmode="lin" valueType="num">
                                      <p:cBhvr>
                                        <p:cTn id="45" dur="500" fill="hold"/>
                                        <p:tgtEl>
                                          <p:spTgt spid="26"/>
                                        </p:tgtEl>
                                        <p:attrNameLst>
                                          <p:attrName>ppt_h</p:attrName>
                                        </p:attrNameLst>
                                      </p:cBhvr>
                                      <p:tavLst>
                                        <p:tav tm="0">
                                          <p:val>
                                            <p:fltVal val="0"/>
                                          </p:val>
                                        </p:tav>
                                        <p:tav tm="100000">
                                          <p:val>
                                            <p:strVal val="#ppt_h"/>
                                          </p:val>
                                        </p:tav>
                                      </p:tavLst>
                                    </p:anim>
                                    <p:animEffect transition="in" filter="fade">
                                      <p:cBhvr>
                                        <p:cTn id="46" dur="500"/>
                                        <p:tgtEl>
                                          <p:spTgt spid="26"/>
                                        </p:tgtEl>
                                      </p:cBhvr>
                                    </p:animEffect>
                                  </p:childTnLst>
                                </p:cTn>
                              </p:par>
                            </p:childTnLst>
                          </p:cTn>
                        </p:par>
                        <p:par>
                          <p:cTn id="47" fill="hold" nodeType="afterGroup">
                            <p:stCondLst>
                              <p:cond delay="2800"/>
                            </p:stCondLst>
                            <p:childTnLst>
                              <p:par>
                                <p:cTn id="48" presetID="22" presetClass="entr" presetSubtype="8" dur="100" fill="hold" grpId="0" nodeType="afterEffect">
                                  <p:stCondLst>
                                    <p:cond delay="0"/>
                                  </p:stCondLst>
                                  <p:iterate type="lt">
                                    <p:tmPct val="30000"/>
                                  </p:iterate>
                                  <p:childTnLst>
                                    <p:set>
                                      <p:cBhvr>
                                        <p:cTn id="49" dur="1" fill="hold">
                                          <p:stCondLst>
                                            <p:cond delay="0"/>
                                          </p:stCondLst>
                                        </p:cTn>
                                        <p:tgtEl>
                                          <p:spTgt spid="5"/>
                                        </p:tgtEl>
                                        <p:attrNameLst>
                                          <p:attrName>style.visibility</p:attrName>
                                        </p:attrNameLst>
                                      </p:cBhvr>
                                      <p:to>
                                        <p:strVal val="visible"/>
                                      </p:to>
                                    </p:set>
                                    <p:animEffect transition="in" filter="wipe(left)">
                                      <p:cBhvr>
                                        <p:cTn id="50" dur="100"/>
                                        <p:tgtEl>
                                          <p:spTgt spid="5"/>
                                        </p:tgtEl>
                                      </p:cBhvr>
                                    </p:animEffect>
                                  </p:childTnLst>
                                </p:cTn>
                              </p:par>
                              <p:par>
                                <p:cTn id="51" presetID="36" presetClass="emph" presetSubtype="0" dur="100" fill="hold" grpId="1" nodeType="withEffect">
                                  <p:stCondLst>
                                    <p:cond delay="0"/>
                                  </p:stCondLst>
                                  <p:iterate type="lt">
                                    <p:tmPct val="30000"/>
                                  </p:iterate>
                                  <p:childTnLst>
                                    <p:animScale>
                                      <p:cBhvr>
                                        <p:cTn id="52" dur="50" autoRev="1" fill="hold">
                                          <p:stCondLst>
                                            <p:cond delay="0"/>
                                          </p:stCondLst>
                                        </p:cTn>
                                        <p:tgtEl>
                                          <p:spTgt spid="5"/>
                                        </p:tgtEl>
                                      </p:cBhvr>
                                      <p:to x="80000" y="100000"/>
                                    </p:animScale>
                                    <p:anim by="(#ppt_w*0.10)" calcmode="lin" valueType="num">
                                      <p:cBhvr>
                                        <p:cTn id="53" dur="50" autoRev="1" fill="hold">
                                          <p:stCondLst>
                                            <p:cond delay="0"/>
                                          </p:stCondLst>
                                        </p:cTn>
                                        <p:tgtEl>
                                          <p:spTgt spid="5"/>
                                        </p:tgtEl>
                                        <p:attrNameLst>
                                          <p:attrName>ppt_x</p:attrName>
                                        </p:attrNameLst>
                                      </p:cBhvr>
                                    </p:anim>
                                    <p:anim by="(-#ppt_w*0.10)" calcmode="lin" valueType="num">
                                      <p:cBhvr>
                                        <p:cTn id="54" dur="50" autoRev="1" fill="hold">
                                          <p:stCondLst>
                                            <p:cond delay="0"/>
                                          </p:stCondLst>
                                        </p:cTn>
                                        <p:tgtEl>
                                          <p:spTgt spid="5"/>
                                        </p:tgtEl>
                                        <p:attrNameLst>
                                          <p:attrName>ppt_y</p:attrName>
                                        </p:attrNameLst>
                                      </p:cBhvr>
                                    </p:anim>
                                    <p:animRot by="-480000">
                                      <p:cBhvr>
                                        <p:cTn id="55" dur="50" autoRev="1" fill="hold">
                                          <p:stCondLst>
                                            <p:cond delay="0"/>
                                          </p:stCondLst>
                                        </p:cTn>
                                        <p:tgtEl>
                                          <p:spTgt spid="5"/>
                                        </p:tgtEl>
                                        <p:attrNameLst>
                                          <p:attrName>r</p:attrName>
                                        </p:attrNameLst>
                                      </p:cBhvr>
                                    </p:animRot>
                                  </p:childTnLst>
                                </p:cTn>
                              </p:par>
                            </p:childTnLst>
                          </p:cTn>
                        </p:par>
                        <p:par>
                          <p:cTn id="56" fill="hold" nodeType="afterGroup">
                            <p:stCondLst>
                              <p:cond delay="2900"/>
                            </p:stCondLst>
                            <p:childTnLst>
                              <p:par>
                                <p:cTn id="57" presetID="22" presetClass="entr" presetSubtype="8" dur="100" fill="hold" grpId="0" nodeType="afterEffect">
                                  <p:stCondLst>
                                    <p:cond delay="0"/>
                                  </p:stCondLst>
                                  <p:iterate type="lt">
                                    <p:tmPct val="30000"/>
                                  </p:iterate>
                                  <p:childTnLst>
                                    <p:set>
                                      <p:cBhvr>
                                        <p:cTn id="58" dur="1" fill="hold">
                                          <p:stCondLst>
                                            <p:cond delay="0"/>
                                          </p:stCondLst>
                                        </p:cTn>
                                        <p:tgtEl>
                                          <p:spTgt spid="2"/>
                                        </p:tgtEl>
                                        <p:attrNameLst>
                                          <p:attrName>style.visibility</p:attrName>
                                        </p:attrNameLst>
                                      </p:cBhvr>
                                      <p:to>
                                        <p:strVal val="visible"/>
                                      </p:to>
                                    </p:set>
                                    <p:animEffect transition="in" filter="wipe(left)">
                                      <p:cBhvr>
                                        <p:cTn id="59" dur="100"/>
                                        <p:tgtEl>
                                          <p:spTgt spid="2"/>
                                        </p:tgtEl>
                                      </p:cBhvr>
                                    </p:animEffect>
                                  </p:childTnLst>
                                </p:cTn>
                              </p:par>
                              <p:par>
                                <p:cTn id="60" presetID="36" presetClass="emph" presetSubtype="0" dur="100" fill="hold" grpId="1" nodeType="withEffect">
                                  <p:stCondLst>
                                    <p:cond delay="0"/>
                                  </p:stCondLst>
                                  <p:iterate type="lt">
                                    <p:tmPct val="30000"/>
                                  </p:iterate>
                                  <p:childTnLst>
                                    <p:animScale>
                                      <p:cBhvr>
                                        <p:cTn id="61" dur="50" autoRev="1" fill="hold">
                                          <p:stCondLst>
                                            <p:cond delay="0"/>
                                          </p:stCondLst>
                                        </p:cTn>
                                        <p:tgtEl>
                                          <p:spTgt spid="2"/>
                                        </p:tgtEl>
                                      </p:cBhvr>
                                      <p:to x="80000" y="100000"/>
                                    </p:animScale>
                                    <p:anim by="(#ppt_w*0.10)" calcmode="lin" valueType="num">
                                      <p:cBhvr>
                                        <p:cTn id="62" dur="50" autoRev="1" fill="hold">
                                          <p:stCondLst>
                                            <p:cond delay="0"/>
                                          </p:stCondLst>
                                        </p:cTn>
                                        <p:tgtEl>
                                          <p:spTgt spid="2"/>
                                        </p:tgtEl>
                                        <p:attrNameLst>
                                          <p:attrName>ppt_x</p:attrName>
                                        </p:attrNameLst>
                                      </p:cBhvr>
                                    </p:anim>
                                    <p:anim by="(-#ppt_w*0.10)" calcmode="lin" valueType="num">
                                      <p:cBhvr>
                                        <p:cTn id="63" dur="50" autoRev="1" fill="hold">
                                          <p:stCondLst>
                                            <p:cond delay="0"/>
                                          </p:stCondLst>
                                        </p:cTn>
                                        <p:tgtEl>
                                          <p:spTgt spid="2"/>
                                        </p:tgtEl>
                                        <p:attrNameLst>
                                          <p:attrName>ppt_y</p:attrName>
                                        </p:attrNameLst>
                                      </p:cBhvr>
                                    </p:anim>
                                    <p:animRot by="-480000">
                                      <p:cBhvr>
                                        <p:cTn id="64" dur="50" autoRev="1" fill="hold">
                                          <p:stCondLst>
                                            <p:cond delay="0"/>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5" grpId="1"/>
      <p:bldP spid="11" grpId="0"/>
      <p:bldP spid="12" grpId="0"/>
      <p:bldP spid="2" grpId="0"/>
      <p:bldP spid="2" grpId="1"/>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ext Placeholder 4"/>
          <p:cNvSpPr txBox="1"/>
          <p:nvPr/>
        </p:nvSpPr>
        <p:spPr>
          <a:xfrm>
            <a:off x="1156299" y="1220756"/>
            <a:ext cx="3008380" cy="672075"/>
          </a:xfrm>
          <a:prstGeom prst="rect">
            <a:avLst/>
          </a:prstGeom>
        </p:spPr>
        <p:txBody>
          <a:bodyPr anchor="ctr">
            <a:noAutofit/>
          </a:bodyPr>
          <a:lstStyle>
            <a:defPPr>
              <a:defRPr lang="zh-CN"/>
            </a:defPPr>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defTabSz="1219200">
              <a:buNone/>
            </a:pPr>
            <a:r>
              <a:rPr lang="zh-CN" altLang="en-US" sz="4265" b="1">
                <a:solidFill>
                  <a:srgbClr val="005DA2"/>
                </a:solidFill>
                <a:latin typeface="微软雅黑" pitchFamily="34" charset="-122"/>
                <a:ea typeface="微软雅黑" pitchFamily="34" charset="-122"/>
              </a:rPr>
              <a:t>背景</a:t>
            </a:r>
          </a:p>
        </p:txBody>
      </p:sp>
      <p:sp>
        <p:nvSpPr>
          <p:cNvPr id="5" name="TextBox 4"/>
          <p:cNvSpPr txBox="1"/>
          <p:nvPr/>
        </p:nvSpPr>
        <p:spPr>
          <a:xfrm>
            <a:off x="880686" y="2224545"/>
            <a:ext cx="7776864" cy="553085"/>
          </a:xfrm>
          <a:prstGeom prst="rect">
            <a:avLst/>
          </a:prstGeom>
          <a:noFill/>
        </p:spPr>
        <p:txBody>
          <a:bodyPr wrap="square" lIns="91445" tIns="45721" rIns="91445" bIns="45721"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defTabSz="1219200" eaLnBrk="0" hangingPunct="0">
              <a:lnSpc>
                <a:spcPct val="150000"/>
              </a:lnSpc>
            </a:pPr>
            <a:r>
              <a:rPr lang="zh-CN" altLang="en-US" sz="2000" b="1">
                <a:solidFill>
                  <a:srgbClr val="005DA2"/>
                </a:solidFill>
                <a:latin typeface="微软雅黑" pitchFamily="34" charset="-122"/>
                <a:ea typeface="微软雅黑" pitchFamily="34" charset="-122"/>
                <a:sym typeface="微软雅黑" pitchFamily="34" charset="-122"/>
              </a:rPr>
              <a:t>党中央、国务院的要求</a:t>
            </a:r>
          </a:p>
        </p:txBody>
      </p:sp>
      <p:sp>
        <p:nvSpPr>
          <p:cNvPr id="11" name="Parallelogram 21"/>
          <p:cNvSpPr/>
          <p:nvPr/>
        </p:nvSpPr>
        <p:spPr>
          <a:xfrm>
            <a:off x="9514760" y="-3819"/>
            <a:ext cx="2211840" cy="4808977"/>
          </a:xfrm>
          <a:prstGeom prst="parallelogram">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en-US" sz="2400">
              <a:solidFill>
                <a:prstClr val="white"/>
              </a:solidFill>
              <a:latin typeface="Calibri"/>
            </a:endParaRPr>
          </a:p>
        </p:txBody>
      </p:sp>
      <p:sp>
        <p:nvSpPr>
          <p:cNvPr id="12" name="Parallelogram 22"/>
          <p:cNvSpPr/>
          <p:nvPr/>
        </p:nvSpPr>
        <p:spPr>
          <a:xfrm>
            <a:off x="10128448" y="2049025"/>
            <a:ext cx="2211840" cy="4808977"/>
          </a:xfrm>
          <a:prstGeom prst="parallelogram">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en-US" sz="2400">
              <a:solidFill>
                <a:prstClr val="white"/>
              </a:solidFill>
              <a:latin typeface="Calibri"/>
            </a:endParaRPr>
          </a:p>
        </p:txBody>
      </p:sp>
      <p:cxnSp>
        <p:nvCxnSpPr>
          <p:cNvPr id="13" name="直接连接符 12"/>
          <p:cNvCxnSpPr/>
          <p:nvPr/>
        </p:nvCxnSpPr>
        <p:spPr>
          <a:xfrm>
            <a:off x="1305164" y="2058719"/>
            <a:ext cx="7296811" cy="0"/>
          </a:xfrm>
          <a:prstGeom prst="line">
            <a:avLst/>
          </a:prstGeom>
        </p:spPr>
        <p:style>
          <a:lnRef idx="1">
            <a:schemeClr val="accent1"/>
          </a:lnRef>
          <a:fillRef idx="0">
            <a:schemeClr val="accent1"/>
          </a:fillRef>
          <a:effectRef idx="0">
            <a:schemeClr val="accent1"/>
          </a:effectRef>
          <a:fontRef idx="minor">
            <a:schemeClr val="tx1"/>
          </a:fontRef>
        </p:style>
      </p:cxnSp>
      <p:grpSp>
        <p:nvGrpSpPr>
          <p:cNvPr id="26" name="组合 25"/>
          <p:cNvGrpSpPr/>
          <p:nvPr/>
        </p:nvGrpSpPr>
        <p:grpSpPr>
          <a:xfrm>
            <a:off x="8202921" y="1437156"/>
            <a:ext cx="454847" cy="455675"/>
            <a:chOff x="6084168" y="1274820"/>
            <a:chExt cx="432048" cy="432834"/>
          </a:xfrm>
        </p:grpSpPr>
        <p:sp>
          <p:nvSpPr>
            <p:cNvPr id="27" name="椭圆 22"/>
            <p:cNvSpPr>
              <a:spLocks noChangeArrowheads="1"/>
            </p:cNvSpPr>
            <p:nvPr/>
          </p:nvSpPr>
          <p:spPr bwMode="auto">
            <a:xfrm>
              <a:off x="6084168" y="1274820"/>
              <a:ext cx="432048" cy="432834"/>
            </a:xfrm>
            <a:prstGeom prst="ellipse">
              <a:avLst/>
            </a:prstGeom>
            <a:solidFill>
              <a:schemeClr val="accent1"/>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28" name="Freeform 59"/>
            <p:cNvSpPr>
              <a:spLocks noChangeArrowheads="1"/>
            </p:cNvSpPr>
            <p:nvPr/>
          </p:nvSpPr>
          <p:spPr bwMode="auto">
            <a:xfrm>
              <a:off x="6180302" y="1365898"/>
              <a:ext cx="239780" cy="250679"/>
            </a:xfrm>
            <a:custGeom>
              <a:gdLst>
                <a:gd name="T0" fmla="*/ 73627430 w 581"/>
                <a:gd name="T1" fmla="*/ 67678707 h 609"/>
                <a:gd name="T2" fmla="*/ 61659637 w 581"/>
                <a:gd name="T3" fmla="*/ 78678142 h 609"/>
                <a:gd name="T4" fmla="*/ 54244957 w 581"/>
                <a:gd name="T5" fmla="*/ 72208055 h 609"/>
                <a:gd name="T6" fmla="*/ 57106883 w 581"/>
                <a:gd name="T7" fmla="*/ 65867111 h 609"/>
                <a:gd name="T8" fmla="*/ 61659637 w 581"/>
                <a:gd name="T9" fmla="*/ 69490662 h 609"/>
                <a:gd name="T10" fmla="*/ 71806401 w 581"/>
                <a:gd name="T11" fmla="*/ 61338122 h 609"/>
                <a:gd name="T12" fmla="*/ 73627430 w 581"/>
                <a:gd name="T13" fmla="*/ 67678707 h 609"/>
                <a:gd name="T14" fmla="*/ 61659637 w 581"/>
                <a:gd name="T15" fmla="*/ 64055516 h 609"/>
                <a:gd name="T16" fmla="*/ 49691843 w 581"/>
                <a:gd name="T17" fmla="*/ 69490662 h 609"/>
                <a:gd name="T18" fmla="*/ 51513233 w 581"/>
                <a:gd name="T19" fmla="*/ 75054951 h 609"/>
                <a:gd name="T20" fmla="*/ 3772261 w 581"/>
                <a:gd name="T21" fmla="*/ 78678142 h 609"/>
                <a:gd name="T22" fmla="*/ 0 w 581"/>
                <a:gd name="T23" fmla="*/ 10999436 h 609"/>
                <a:gd name="T24" fmla="*/ 10146404 w 581"/>
                <a:gd name="T25" fmla="*/ 7246742 h 609"/>
                <a:gd name="T26" fmla="*/ 17561444 w 581"/>
                <a:gd name="T27" fmla="*/ 18246178 h 609"/>
                <a:gd name="T28" fmla="*/ 24845922 w 581"/>
                <a:gd name="T29" fmla="*/ 7246742 h 609"/>
                <a:gd name="T30" fmla="*/ 28488341 w 581"/>
                <a:gd name="T31" fmla="*/ 10999436 h 609"/>
                <a:gd name="T32" fmla="*/ 43318061 w 581"/>
                <a:gd name="T33" fmla="*/ 10999436 h 609"/>
                <a:gd name="T34" fmla="*/ 46960119 w 581"/>
                <a:gd name="T35" fmla="*/ 7246742 h 609"/>
                <a:gd name="T36" fmla="*/ 54244957 w 581"/>
                <a:gd name="T37" fmla="*/ 18246178 h 609"/>
                <a:gd name="T38" fmla="*/ 61659637 w 581"/>
                <a:gd name="T39" fmla="*/ 7246742 h 609"/>
                <a:gd name="T40" fmla="*/ 71806401 w 581"/>
                <a:gd name="T41" fmla="*/ 10999436 h 609"/>
                <a:gd name="T42" fmla="*/ 66212751 w 581"/>
                <a:gd name="T43" fmla="*/ 59526167 h 609"/>
                <a:gd name="T44" fmla="*/ 10146404 w 581"/>
                <a:gd name="T45" fmla="*/ 63149718 h 609"/>
                <a:gd name="T46" fmla="*/ 12878128 w 581"/>
                <a:gd name="T47" fmla="*/ 65867111 h 609"/>
                <a:gd name="T48" fmla="*/ 39545439 w 581"/>
                <a:gd name="T49" fmla="*/ 63149718 h 609"/>
                <a:gd name="T50" fmla="*/ 39545439 w 581"/>
                <a:gd name="T51" fmla="*/ 63149718 h 609"/>
                <a:gd name="T52" fmla="*/ 39545439 w 581"/>
                <a:gd name="T53" fmla="*/ 63149718 h 609"/>
                <a:gd name="T54" fmla="*/ 12878128 w 581"/>
                <a:gd name="T55" fmla="*/ 60431965 h 609"/>
                <a:gd name="T56" fmla="*/ 58017218 w 581"/>
                <a:gd name="T57" fmla="*/ 28339815 h 609"/>
                <a:gd name="T58" fmla="*/ 13788823 w 581"/>
                <a:gd name="T59" fmla="*/ 28339815 h 609"/>
                <a:gd name="T60" fmla="*/ 13788823 w 581"/>
                <a:gd name="T61" fmla="*/ 35715700 h 609"/>
                <a:gd name="T62" fmla="*/ 61659637 w 581"/>
                <a:gd name="T63" fmla="*/ 31963007 h 609"/>
                <a:gd name="T64" fmla="*/ 58017218 w 581"/>
                <a:gd name="T65" fmla="*/ 43868240 h 609"/>
                <a:gd name="T66" fmla="*/ 35903020 w 581"/>
                <a:gd name="T67" fmla="*/ 43868240 h 609"/>
                <a:gd name="T68" fmla="*/ 13788823 w 581"/>
                <a:gd name="T69" fmla="*/ 43868240 h 609"/>
                <a:gd name="T70" fmla="*/ 13788823 w 581"/>
                <a:gd name="T71" fmla="*/ 51244484 h 609"/>
                <a:gd name="T72" fmla="*/ 35903020 w 581"/>
                <a:gd name="T73" fmla="*/ 51244484 h 609"/>
                <a:gd name="T74" fmla="*/ 61659637 w 581"/>
                <a:gd name="T75" fmla="*/ 47491791 h 609"/>
                <a:gd name="T76" fmla="*/ 54244957 w 581"/>
                <a:gd name="T77" fmla="*/ 14622627 h 609"/>
                <a:gd name="T78" fmla="*/ 50602538 w 581"/>
                <a:gd name="T79" fmla="*/ 10999436 h 609"/>
                <a:gd name="T80" fmla="*/ 54244957 w 581"/>
                <a:gd name="T81" fmla="*/ 0 h 609"/>
                <a:gd name="T82" fmla="*/ 58017218 w 581"/>
                <a:gd name="T83" fmla="*/ 10999436 h 609"/>
                <a:gd name="T84" fmla="*/ 35903020 w 581"/>
                <a:gd name="T85" fmla="*/ 14622627 h 609"/>
                <a:gd name="T86" fmla="*/ 32260601 w 581"/>
                <a:gd name="T87" fmla="*/ 10999436 h 609"/>
                <a:gd name="T88" fmla="*/ 35903020 w 581"/>
                <a:gd name="T89" fmla="*/ 0 h 609"/>
                <a:gd name="T90" fmla="*/ 39545439 w 581"/>
                <a:gd name="T91" fmla="*/ 10999436 h 609"/>
                <a:gd name="T92" fmla="*/ 17561444 w 581"/>
                <a:gd name="T93" fmla="*/ 14622627 h 609"/>
                <a:gd name="T94" fmla="*/ 13788823 w 581"/>
                <a:gd name="T95" fmla="*/ 10999436 h 609"/>
                <a:gd name="T96" fmla="*/ 17561444 w 581"/>
                <a:gd name="T97" fmla="*/ 0 h 609"/>
                <a:gd name="T98" fmla="*/ 21203502 w 581"/>
                <a:gd name="T99" fmla="*/ 10999436 h 60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581" h="609">
                  <a:moveTo>
                    <a:pt x="566" y="523"/>
                  </a:moveTo>
                  <a:lnTo>
                    <a:pt x="566" y="523"/>
                  </a:lnTo>
                  <a:cubicBezTo>
                    <a:pt x="495" y="594"/>
                    <a:pt x="495" y="594"/>
                    <a:pt x="495" y="594"/>
                  </a:cubicBezTo>
                  <a:cubicBezTo>
                    <a:pt x="488" y="601"/>
                    <a:pt x="481" y="608"/>
                    <a:pt x="474" y="608"/>
                  </a:cubicBezTo>
                  <a:cubicBezTo>
                    <a:pt x="467" y="608"/>
                    <a:pt x="460" y="601"/>
                    <a:pt x="453" y="594"/>
                  </a:cubicBezTo>
                  <a:cubicBezTo>
                    <a:pt x="417" y="558"/>
                    <a:pt x="417" y="558"/>
                    <a:pt x="417" y="558"/>
                  </a:cubicBezTo>
                  <a:cubicBezTo>
                    <a:pt x="410" y="551"/>
                    <a:pt x="410" y="544"/>
                    <a:pt x="410" y="537"/>
                  </a:cubicBezTo>
                  <a:cubicBezTo>
                    <a:pt x="410" y="523"/>
                    <a:pt x="417" y="509"/>
                    <a:pt x="439" y="509"/>
                  </a:cubicBezTo>
                  <a:cubicBezTo>
                    <a:pt x="446" y="509"/>
                    <a:pt x="453" y="516"/>
                    <a:pt x="453" y="523"/>
                  </a:cubicBezTo>
                  <a:cubicBezTo>
                    <a:pt x="474" y="537"/>
                    <a:pt x="474" y="537"/>
                    <a:pt x="474" y="537"/>
                  </a:cubicBezTo>
                  <a:cubicBezTo>
                    <a:pt x="530" y="481"/>
                    <a:pt x="530" y="481"/>
                    <a:pt x="530" y="481"/>
                  </a:cubicBezTo>
                  <a:cubicBezTo>
                    <a:pt x="537" y="474"/>
                    <a:pt x="545" y="474"/>
                    <a:pt x="552" y="474"/>
                  </a:cubicBezTo>
                  <a:cubicBezTo>
                    <a:pt x="566" y="474"/>
                    <a:pt x="580" y="488"/>
                    <a:pt x="580" y="502"/>
                  </a:cubicBezTo>
                  <a:cubicBezTo>
                    <a:pt x="580" y="509"/>
                    <a:pt x="573" y="516"/>
                    <a:pt x="566" y="523"/>
                  </a:cubicBezTo>
                  <a:close/>
                  <a:moveTo>
                    <a:pt x="474" y="495"/>
                  </a:moveTo>
                  <a:lnTo>
                    <a:pt x="474" y="495"/>
                  </a:lnTo>
                  <a:cubicBezTo>
                    <a:pt x="467" y="488"/>
                    <a:pt x="453" y="481"/>
                    <a:pt x="439" y="481"/>
                  </a:cubicBezTo>
                  <a:cubicBezTo>
                    <a:pt x="403" y="481"/>
                    <a:pt x="382" y="509"/>
                    <a:pt x="382" y="537"/>
                  </a:cubicBezTo>
                  <a:cubicBezTo>
                    <a:pt x="382" y="558"/>
                    <a:pt x="389" y="573"/>
                    <a:pt x="396" y="580"/>
                  </a:cubicBezTo>
                  <a:cubicBezTo>
                    <a:pt x="424" y="608"/>
                    <a:pt x="424" y="608"/>
                    <a:pt x="424" y="608"/>
                  </a:cubicBezTo>
                  <a:cubicBezTo>
                    <a:pt x="29" y="608"/>
                    <a:pt x="29" y="608"/>
                    <a:pt x="29" y="608"/>
                  </a:cubicBezTo>
                  <a:cubicBezTo>
                    <a:pt x="15" y="608"/>
                    <a:pt x="0" y="594"/>
                    <a:pt x="0" y="580"/>
                  </a:cubicBezTo>
                  <a:cubicBezTo>
                    <a:pt x="0" y="85"/>
                    <a:pt x="0" y="85"/>
                    <a:pt x="0" y="85"/>
                  </a:cubicBezTo>
                  <a:cubicBezTo>
                    <a:pt x="0" y="71"/>
                    <a:pt x="15" y="56"/>
                    <a:pt x="29" y="56"/>
                  </a:cubicBezTo>
                  <a:cubicBezTo>
                    <a:pt x="78" y="56"/>
                    <a:pt x="78" y="56"/>
                    <a:pt x="78" y="56"/>
                  </a:cubicBezTo>
                  <a:cubicBezTo>
                    <a:pt x="78" y="85"/>
                    <a:pt x="78" y="85"/>
                    <a:pt x="78" y="85"/>
                  </a:cubicBezTo>
                  <a:cubicBezTo>
                    <a:pt x="78" y="120"/>
                    <a:pt x="106" y="141"/>
                    <a:pt x="135" y="141"/>
                  </a:cubicBezTo>
                  <a:cubicBezTo>
                    <a:pt x="163" y="141"/>
                    <a:pt x="191" y="120"/>
                    <a:pt x="191" y="85"/>
                  </a:cubicBezTo>
                  <a:cubicBezTo>
                    <a:pt x="191" y="56"/>
                    <a:pt x="191" y="56"/>
                    <a:pt x="191" y="56"/>
                  </a:cubicBezTo>
                  <a:cubicBezTo>
                    <a:pt x="219" y="56"/>
                    <a:pt x="219" y="56"/>
                    <a:pt x="219" y="56"/>
                  </a:cubicBezTo>
                  <a:cubicBezTo>
                    <a:pt x="219" y="85"/>
                    <a:pt x="219" y="85"/>
                    <a:pt x="219" y="85"/>
                  </a:cubicBezTo>
                  <a:cubicBezTo>
                    <a:pt x="219" y="120"/>
                    <a:pt x="248" y="141"/>
                    <a:pt x="276" y="141"/>
                  </a:cubicBezTo>
                  <a:cubicBezTo>
                    <a:pt x="304" y="141"/>
                    <a:pt x="333" y="120"/>
                    <a:pt x="333" y="85"/>
                  </a:cubicBezTo>
                  <a:cubicBezTo>
                    <a:pt x="333" y="56"/>
                    <a:pt x="333" y="56"/>
                    <a:pt x="333" y="56"/>
                  </a:cubicBezTo>
                  <a:cubicBezTo>
                    <a:pt x="361" y="56"/>
                    <a:pt x="361" y="56"/>
                    <a:pt x="361" y="56"/>
                  </a:cubicBezTo>
                  <a:cubicBezTo>
                    <a:pt x="361" y="85"/>
                    <a:pt x="361" y="85"/>
                    <a:pt x="361" y="85"/>
                  </a:cubicBezTo>
                  <a:cubicBezTo>
                    <a:pt x="361" y="120"/>
                    <a:pt x="389" y="141"/>
                    <a:pt x="417" y="141"/>
                  </a:cubicBezTo>
                  <a:cubicBezTo>
                    <a:pt x="446" y="141"/>
                    <a:pt x="474" y="120"/>
                    <a:pt x="474" y="85"/>
                  </a:cubicBezTo>
                  <a:cubicBezTo>
                    <a:pt x="474" y="56"/>
                    <a:pt x="474" y="56"/>
                    <a:pt x="474" y="56"/>
                  </a:cubicBezTo>
                  <a:cubicBezTo>
                    <a:pt x="523" y="56"/>
                    <a:pt x="523" y="56"/>
                    <a:pt x="523" y="56"/>
                  </a:cubicBezTo>
                  <a:cubicBezTo>
                    <a:pt x="537" y="56"/>
                    <a:pt x="552" y="71"/>
                    <a:pt x="552" y="85"/>
                  </a:cubicBezTo>
                  <a:cubicBezTo>
                    <a:pt x="552" y="445"/>
                    <a:pt x="552" y="445"/>
                    <a:pt x="552" y="445"/>
                  </a:cubicBezTo>
                  <a:cubicBezTo>
                    <a:pt x="530" y="445"/>
                    <a:pt x="516" y="452"/>
                    <a:pt x="509" y="460"/>
                  </a:cubicBezTo>
                  <a:lnTo>
                    <a:pt x="474" y="495"/>
                  </a:lnTo>
                  <a:close/>
                  <a:moveTo>
                    <a:pt x="78" y="488"/>
                  </a:moveTo>
                  <a:lnTo>
                    <a:pt x="78" y="488"/>
                  </a:lnTo>
                  <a:cubicBezTo>
                    <a:pt x="78" y="502"/>
                    <a:pt x="85" y="509"/>
                    <a:pt x="99" y="509"/>
                  </a:cubicBezTo>
                  <a:cubicBezTo>
                    <a:pt x="283" y="509"/>
                    <a:pt x="283" y="509"/>
                    <a:pt x="283" y="509"/>
                  </a:cubicBezTo>
                  <a:cubicBezTo>
                    <a:pt x="297" y="509"/>
                    <a:pt x="304" y="502"/>
                    <a:pt x="304" y="488"/>
                  </a:cubicBezTo>
                  <a:cubicBezTo>
                    <a:pt x="304" y="474"/>
                    <a:pt x="297" y="467"/>
                    <a:pt x="283" y="467"/>
                  </a:cubicBezTo>
                  <a:cubicBezTo>
                    <a:pt x="99" y="467"/>
                    <a:pt x="99" y="467"/>
                    <a:pt x="99" y="467"/>
                  </a:cubicBezTo>
                  <a:cubicBezTo>
                    <a:pt x="85" y="467"/>
                    <a:pt x="78" y="474"/>
                    <a:pt x="78" y="488"/>
                  </a:cubicBezTo>
                  <a:close/>
                  <a:moveTo>
                    <a:pt x="446" y="219"/>
                  </a:moveTo>
                  <a:lnTo>
                    <a:pt x="446" y="219"/>
                  </a:lnTo>
                  <a:cubicBezTo>
                    <a:pt x="106" y="219"/>
                    <a:pt x="106" y="219"/>
                    <a:pt x="106" y="219"/>
                  </a:cubicBezTo>
                  <a:cubicBezTo>
                    <a:pt x="92" y="219"/>
                    <a:pt x="78" y="233"/>
                    <a:pt x="78" y="247"/>
                  </a:cubicBezTo>
                  <a:cubicBezTo>
                    <a:pt x="78" y="262"/>
                    <a:pt x="92" y="276"/>
                    <a:pt x="106" y="276"/>
                  </a:cubicBezTo>
                  <a:cubicBezTo>
                    <a:pt x="446" y="276"/>
                    <a:pt x="446" y="276"/>
                    <a:pt x="446" y="276"/>
                  </a:cubicBezTo>
                  <a:cubicBezTo>
                    <a:pt x="460" y="276"/>
                    <a:pt x="474" y="262"/>
                    <a:pt x="474" y="247"/>
                  </a:cubicBezTo>
                  <a:cubicBezTo>
                    <a:pt x="474" y="233"/>
                    <a:pt x="460" y="219"/>
                    <a:pt x="446" y="219"/>
                  </a:cubicBezTo>
                  <a:close/>
                  <a:moveTo>
                    <a:pt x="446" y="339"/>
                  </a:moveTo>
                  <a:lnTo>
                    <a:pt x="446" y="339"/>
                  </a:lnTo>
                  <a:cubicBezTo>
                    <a:pt x="276" y="339"/>
                    <a:pt x="276" y="339"/>
                    <a:pt x="276" y="339"/>
                  </a:cubicBezTo>
                  <a:cubicBezTo>
                    <a:pt x="226" y="339"/>
                    <a:pt x="226" y="339"/>
                    <a:pt x="226" y="339"/>
                  </a:cubicBezTo>
                  <a:cubicBezTo>
                    <a:pt x="106" y="339"/>
                    <a:pt x="106" y="339"/>
                    <a:pt x="106" y="339"/>
                  </a:cubicBezTo>
                  <a:cubicBezTo>
                    <a:pt x="92" y="339"/>
                    <a:pt x="78" y="353"/>
                    <a:pt x="78" y="367"/>
                  </a:cubicBezTo>
                  <a:cubicBezTo>
                    <a:pt x="78" y="389"/>
                    <a:pt x="92" y="396"/>
                    <a:pt x="106" y="396"/>
                  </a:cubicBezTo>
                  <a:cubicBezTo>
                    <a:pt x="226" y="396"/>
                    <a:pt x="226" y="396"/>
                    <a:pt x="226" y="396"/>
                  </a:cubicBezTo>
                  <a:cubicBezTo>
                    <a:pt x="276" y="396"/>
                    <a:pt x="276" y="396"/>
                    <a:pt x="276" y="396"/>
                  </a:cubicBezTo>
                  <a:cubicBezTo>
                    <a:pt x="446" y="396"/>
                    <a:pt x="446" y="396"/>
                    <a:pt x="446" y="396"/>
                  </a:cubicBezTo>
                  <a:cubicBezTo>
                    <a:pt x="460" y="396"/>
                    <a:pt x="474" y="389"/>
                    <a:pt x="474" y="367"/>
                  </a:cubicBezTo>
                  <a:cubicBezTo>
                    <a:pt x="474" y="353"/>
                    <a:pt x="460" y="339"/>
                    <a:pt x="446" y="339"/>
                  </a:cubicBezTo>
                  <a:close/>
                  <a:moveTo>
                    <a:pt x="417" y="113"/>
                  </a:moveTo>
                  <a:lnTo>
                    <a:pt x="417" y="113"/>
                  </a:lnTo>
                  <a:cubicBezTo>
                    <a:pt x="403" y="113"/>
                    <a:pt x="389" y="106"/>
                    <a:pt x="389" y="85"/>
                  </a:cubicBezTo>
                  <a:cubicBezTo>
                    <a:pt x="389" y="28"/>
                    <a:pt x="389" y="28"/>
                    <a:pt x="389" y="28"/>
                  </a:cubicBezTo>
                  <a:cubicBezTo>
                    <a:pt x="389" y="14"/>
                    <a:pt x="403" y="0"/>
                    <a:pt x="417" y="0"/>
                  </a:cubicBezTo>
                  <a:cubicBezTo>
                    <a:pt x="431" y="0"/>
                    <a:pt x="446" y="14"/>
                    <a:pt x="446" y="28"/>
                  </a:cubicBezTo>
                  <a:cubicBezTo>
                    <a:pt x="446" y="85"/>
                    <a:pt x="446" y="85"/>
                    <a:pt x="446" y="85"/>
                  </a:cubicBezTo>
                  <a:cubicBezTo>
                    <a:pt x="446" y="106"/>
                    <a:pt x="431" y="113"/>
                    <a:pt x="417" y="113"/>
                  </a:cubicBezTo>
                  <a:close/>
                  <a:moveTo>
                    <a:pt x="276" y="113"/>
                  </a:moveTo>
                  <a:lnTo>
                    <a:pt x="276" y="113"/>
                  </a:lnTo>
                  <a:cubicBezTo>
                    <a:pt x="262" y="113"/>
                    <a:pt x="248" y="106"/>
                    <a:pt x="248" y="85"/>
                  </a:cubicBezTo>
                  <a:cubicBezTo>
                    <a:pt x="248" y="28"/>
                    <a:pt x="248" y="28"/>
                    <a:pt x="248" y="28"/>
                  </a:cubicBezTo>
                  <a:cubicBezTo>
                    <a:pt x="248" y="14"/>
                    <a:pt x="262" y="0"/>
                    <a:pt x="276" y="0"/>
                  </a:cubicBezTo>
                  <a:cubicBezTo>
                    <a:pt x="290" y="0"/>
                    <a:pt x="304" y="14"/>
                    <a:pt x="304" y="28"/>
                  </a:cubicBezTo>
                  <a:cubicBezTo>
                    <a:pt x="304" y="85"/>
                    <a:pt x="304" y="85"/>
                    <a:pt x="304" y="85"/>
                  </a:cubicBezTo>
                  <a:cubicBezTo>
                    <a:pt x="304" y="106"/>
                    <a:pt x="290" y="113"/>
                    <a:pt x="276" y="113"/>
                  </a:cubicBezTo>
                  <a:close/>
                  <a:moveTo>
                    <a:pt x="135" y="113"/>
                  </a:moveTo>
                  <a:lnTo>
                    <a:pt x="135" y="113"/>
                  </a:lnTo>
                  <a:cubicBezTo>
                    <a:pt x="121" y="113"/>
                    <a:pt x="106" y="106"/>
                    <a:pt x="106" y="85"/>
                  </a:cubicBezTo>
                  <a:cubicBezTo>
                    <a:pt x="106" y="28"/>
                    <a:pt x="106" y="28"/>
                    <a:pt x="106" y="28"/>
                  </a:cubicBezTo>
                  <a:cubicBezTo>
                    <a:pt x="106" y="14"/>
                    <a:pt x="121" y="0"/>
                    <a:pt x="135" y="0"/>
                  </a:cubicBezTo>
                  <a:cubicBezTo>
                    <a:pt x="149" y="0"/>
                    <a:pt x="163" y="14"/>
                    <a:pt x="163" y="28"/>
                  </a:cubicBezTo>
                  <a:cubicBezTo>
                    <a:pt x="163" y="85"/>
                    <a:pt x="163" y="85"/>
                    <a:pt x="163" y="85"/>
                  </a:cubicBezTo>
                  <a:cubicBezTo>
                    <a:pt x="163" y="106"/>
                    <a:pt x="149" y="113"/>
                    <a:pt x="135" y="113"/>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29" name="组合 28"/>
          <p:cNvGrpSpPr/>
          <p:nvPr/>
        </p:nvGrpSpPr>
        <p:grpSpPr>
          <a:xfrm>
            <a:off x="6889294" y="1437459"/>
            <a:ext cx="454847" cy="454847"/>
            <a:chOff x="4788024" y="1275213"/>
            <a:chExt cx="432048" cy="432048"/>
          </a:xfrm>
        </p:grpSpPr>
        <p:sp>
          <p:nvSpPr>
            <p:cNvPr id="30" name="椭圆 65"/>
            <p:cNvSpPr>
              <a:spLocks noChangeArrowheads="1"/>
            </p:cNvSpPr>
            <p:nvPr/>
          </p:nvSpPr>
          <p:spPr bwMode="auto">
            <a:xfrm>
              <a:off x="4788024" y="1275213"/>
              <a:ext cx="432048" cy="432048"/>
            </a:xfrm>
            <a:prstGeom prst="ellipse">
              <a:avLst/>
            </a:prstGeom>
            <a:solidFill>
              <a:srgbClr val="F79600"/>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31" name="Freeform 110"/>
            <p:cNvSpPr>
              <a:spLocks noChangeArrowheads="1"/>
            </p:cNvSpPr>
            <p:nvPr/>
          </p:nvSpPr>
          <p:spPr bwMode="auto">
            <a:xfrm>
              <a:off x="4891102" y="1366806"/>
              <a:ext cx="250679" cy="248862"/>
            </a:xfrm>
            <a:custGeom>
              <a:gdLst>
                <a:gd name="T0" fmla="*/ 78678142 w 609"/>
                <a:gd name="T1" fmla="*/ 71002280 h 602"/>
                <a:gd name="T2" fmla="*/ 78678142 w 609"/>
                <a:gd name="T3" fmla="*/ 71002280 h 602"/>
                <a:gd name="T4" fmla="*/ 71302258 w 609"/>
                <a:gd name="T5" fmla="*/ 78441997 h 602"/>
                <a:gd name="T6" fmla="*/ 65867111 w 609"/>
                <a:gd name="T7" fmla="*/ 76614673 h 602"/>
                <a:gd name="T8" fmla="*/ 44774038 w 609"/>
                <a:gd name="T9" fmla="*/ 54426302 h 602"/>
                <a:gd name="T10" fmla="*/ 29245613 w 609"/>
                <a:gd name="T11" fmla="*/ 59125033 h 602"/>
                <a:gd name="T12" fmla="*/ 0 w 609"/>
                <a:gd name="T13" fmla="*/ 29497307 h 602"/>
                <a:gd name="T14" fmla="*/ 29245613 w 609"/>
                <a:gd name="T15" fmla="*/ 0 h 602"/>
                <a:gd name="T16" fmla="*/ 58491226 w 609"/>
                <a:gd name="T17" fmla="*/ 29497307 h 602"/>
                <a:gd name="T18" fmla="*/ 54867675 w 609"/>
                <a:gd name="T19" fmla="*/ 44376380 h 602"/>
                <a:gd name="T20" fmla="*/ 75960749 w 609"/>
                <a:gd name="T21" fmla="*/ 65520668 h 602"/>
                <a:gd name="T22" fmla="*/ 78678142 w 609"/>
                <a:gd name="T23" fmla="*/ 71002280 h 602"/>
                <a:gd name="T24" fmla="*/ 29245613 w 609"/>
                <a:gd name="T25" fmla="*/ 7439717 h 602"/>
                <a:gd name="T26" fmla="*/ 29245613 w 609"/>
                <a:gd name="T27" fmla="*/ 7439717 h 602"/>
                <a:gd name="T28" fmla="*/ 7246742 w 609"/>
                <a:gd name="T29" fmla="*/ 29497307 h 602"/>
                <a:gd name="T30" fmla="*/ 29245613 w 609"/>
                <a:gd name="T31" fmla="*/ 51685677 h 602"/>
                <a:gd name="T32" fmla="*/ 51244484 w 609"/>
                <a:gd name="T33" fmla="*/ 29497307 h 602"/>
                <a:gd name="T34" fmla="*/ 29245613 w 609"/>
                <a:gd name="T35" fmla="*/ 7439717 h 602"/>
                <a:gd name="T36" fmla="*/ 42056644 w 609"/>
                <a:gd name="T37" fmla="*/ 33282375 h 602"/>
                <a:gd name="T38" fmla="*/ 42056644 w 609"/>
                <a:gd name="T39" fmla="*/ 33282375 h 602"/>
                <a:gd name="T40" fmla="*/ 32868804 w 609"/>
                <a:gd name="T41" fmla="*/ 33282375 h 602"/>
                <a:gd name="T42" fmla="*/ 32868804 w 609"/>
                <a:gd name="T43" fmla="*/ 41504973 h 602"/>
                <a:gd name="T44" fmla="*/ 29245613 w 609"/>
                <a:gd name="T45" fmla="*/ 45290042 h 602"/>
                <a:gd name="T46" fmla="*/ 25622062 w 609"/>
                <a:gd name="T47" fmla="*/ 41504973 h 602"/>
                <a:gd name="T48" fmla="*/ 25622062 w 609"/>
                <a:gd name="T49" fmla="*/ 33282375 h 602"/>
                <a:gd name="T50" fmla="*/ 17340380 w 609"/>
                <a:gd name="T51" fmla="*/ 33282375 h 602"/>
                <a:gd name="T52" fmla="*/ 13716829 w 609"/>
                <a:gd name="T53" fmla="*/ 29497307 h 602"/>
                <a:gd name="T54" fmla="*/ 17340380 w 609"/>
                <a:gd name="T55" fmla="*/ 25842658 h 602"/>
                <a:gd name="T56" fmla="*/ 25622062 w 609"/>
                <a:gd name="T57" fmla="*/ 25842658 h 602"/>
                <a:gd name="T58" fmla="*/ 25622062 w 609"/>
                <a:gd name="T59" fmla="*/ 16575978 h 602"/>
                <a:gd name="T60" fmla="*/ 29245613 w 609"/>
                <a:gd name="T61" fmla="*/ 12921329 h 602"/>
                <a:gd name="T62" fmla="*/ 32868804 w 609"/>
                <a:gd name="T63" fmla="*/ 16575978 h 602"/>
                <a:gd name="T64" fmla="*/ 32868804 w 609"/>
                <a:gd name="T65" fmla="*/ 25842658 h 602"/>
                <a:gd name="T66" fmla="*/ 42056644 w 609"/>
                <a:gd name="T67" fmla="*/ 25842658 h 602"/>
                <a:gd name="T68" fmla="*/ 45679835 w 609"/>
                <a:gd name="T69" fmla="*/ 29497307 h 602"/>
                <a:gd name="T70" fmla="*/ 42056644 w 609"/>
                <a:gd name="T71" fmla="*/ 33282375 h 60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609" h="602">
                  <a:moveTo>
                    <a:pt x="608" y="544"/>
                  </a:moveTo>
                  <a:lnTo>
                    <a:pt x="608" y="544"/>
                  </a:lnTo>
                  <a:cubicBezTo>
                    <a:pt x="608" y="573"/>
                    <a:pt x="579" y="601"/>
                    <a:pt x="551" y="601"/>
                  </a:cubicBezTo>
                  <a:cubicBezTo>
                    <a:pt x="530" y="601"/>
                    <a:pt x="516" y="594"/>
                    <a:pt x="509" y="587"/>
                  </a:cubicBezTo>
                  <a:cubicBezTo>
                    <a:pt x="346" y="417"/>
                    <a:pt x="346" y="417"/>
                    <a:pt x="346" y="417"/>
                  </a:cubicBezTo>
                  <a:cubicBezTo>
                    <a:pt x="311" y="438"/>
                    <a:pt x="269" y="453"/>
                    <a:pt x="226" y="453"/>
                  </a:cubicBezTo>
                  <a:cubicBezTo>
                    <a:pt x="106" y="453"/>
                    <a:pt x="0" y="347"/>
                    <a:pt x="0" y="226"/>
                  </a:cubicBezTo>
                  <a:cubicBezTo>
                    <a:pt x="0" y="99"/>
                    <a:pt x="106" y="0"/>
                    <a:pt x="226" y="0"/>
                  </a:cubicBezTo>
                  <a:cubicBezTo>
                    <a:pt x="353" y="0"/>
                    <a:pt x="452" y="99"/>
                    <a:pt x="452" y="226"/>
                  </a:cubicBezTo>
                  <a:cubicBezTo>
                    <a:pt x="452" y="269"/>
                    <a:pt x="445" y="304"/>
                    <a:pt x="424" y="340"/>
                  </a:cubicBezTo>
                  <a:cubicBezTo>
                    <a:pt x="587" y="502"/>
                    <a:pt x="587" y="502"/>
                    <a:pt x="587" y="502"/>
                  </a:cubicBezTo>
                  <a:cubicBezTo>
                    <a:pt x="601" y="516"/>
                    <a:pt x="608" y="530"/>
                    <a:pt x="608" y="544"/>
                  </a:cubicBezTo>
                  <a:close/>
                  <a:moveTo>
                    <a:pt x="226" y="57"/>
                  </a:moveTo>
                  <a:lnTo>
                    <a:pt x="226" y="57"/>
                  </a:lnTo>
                  <a:cubicBezTo>
                    <a:pt x="134" y="57"/>
                    <a:pt x="56" y="127"/>
                    <a:pt x="56" y="226"/>
                  </a:cubicBezTo>
                  <a:cubicBezTo>
                    <a:pt x="56" y="318"/>
                    <a:pt x="134" y="396"/>
                    <a:pt x="226" y="396"/>
                  </a:cubicBezTo>
                  <a:cubicBezTo>
                    <a:pt x="325" y="396"/>
                    <a:pt x="396" y="318"/>
                    <a:pt x="396" y="226"/>
                  </a:cubicBezTo>
                  <a:cubicBezTo>
                    <a:pt x="396" y="127"/>
                    <a:pt x="325" y="57"/>
                    <a:pt x="226" y="57"/>
                  </a:cubicBezTo>
                  <a:close/>
                  <a:moveTo>
                    <a:pt x="325" y="255"/>
                  </a:moveTo>
                  <a:lnTo>
                    <a:pt x="325" y="255"/>
                  </a:lnTo>
                  <a:cubicBezTo>
                    <a:pt x="254" y="255"/>
                    <a:pt x="254" y="255"/>
                    <a:pt x="254" y="255"/>
                  </a:cubicBezTo>
                  <a:cubicBezTo>
                    <a:pt x="254" y="318"/>
                    <a:pt x="254" y="318"/>
                    <a:pt x="254" y="318"/>
                  </a:cubicBezTo>
                  <a:cubicBezTo>
                    <a:pt x="254" y="333"/>
                    <a:pt x="247" y="347"/>
                    <a:pt x="226" y="347"/>
                  </a:cubicBezTo>
                  <a:cubicBezTo>
                    <a:pt x="212" y="347"/>
                    <a:pt x="198" y="333"/>
                    <a:pt x="198" y="318"/>
                  </a:cubicBezTo>
                  <a:cubicBezTo>
                    <a:pt x="198" y="255"/>
                    <a:pt x="198" y="255"/>
                    <a:pt x="198" y="255"/>
                  </a:cubicBezTo>
                  <a:cubicBezTo>
                    <a:pt x="134" y="255"/>
                    <a:pt x="134" y="255"/>
                    <a:pt x="134" y="255"/>
                  </a:cubicBezTo>
                  <a:cubicBezTo>
                    <a:pt x="120" y="255"/>
                    <a:pt x="106" y="241"/>
                    <a:pt x="106" y="226"/>
                  </a:cubicBezTo>
                  <a:cubicBezTo>
                    <a:pt x="106" y="205"/>
                    <a:pt x="120" y="198"/>
                    <a:pt x="134" y="198"/>
                  </a:cubicBezTo>
                  <a:cubicBezTo>
                    <a:pt x="198" y="198"/>
                    <a:pt x="198" y="198"/>
                    <a:pt x="198" y="198"/>
                  </a:cubicBezTo>
                  <a:cubicBezTo>
                    <a:pt x="198" y="127"/>
                    <a:pt x="198" y="127"/>
                    <a:pt x="198" y="127"/>
                  </a:cubicBezTo>
                  <a:cubicBezTo>
                    <a:pt x="198" y="113"/>
                    <a:pt x="212" y="99"/>
                    <a:pt x="226" y="99"/>
                  </a:cubicBezTo>
                  <a:cubicBezTo>
                    <a:pt x="247" y="99"/>
                    <a:pt x="254" y="113"/>
                    <a:pt x="254" y="127"/>
                  </a:cubicBezTo>
                  <a:cubicBezTo>
                    <a:pt x="254" y="198"/>
                    <a:pt x="254" y="198"/>
                    <a:pt x="254" y="198"/>
                  </a:cubicBezTo>
                  <a:cubicBezTo>
                    <a:pt x="325" y="198"/>
                    <a:pt x="325" y="198"/>
                    <a:pt x="325" y="198"/>
                  </a:cubicBezTo>
                  <a:cubicBezTo>
                    <a:pt x="339" y="198"/>
                    <a:pt x="353" y="205"/>
                    <a:pt x="353" y="226"/>
                  </a:cubicBezTo>
                  <a:cubicBezTo>
                    <a:pt x="353" y="241"/>
                    <a:pt x="339" y="255"/>
                    <a:pt x="325" y="255"/>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32" name="组合 31"/>
          <p:cNvGrpSpPr/>
          <p:nvPr/>
        </p:nvGrpSpPr>
        <p:grpSpPr>
          <a:xfrm>
            <a:off x="7560542" y="1437156"/>
            <a:ext cx="455673" cy="455675"/>
            <a:chOff x="5436096" y="1274820"/>
            <a:chExt cx="432833" cy="432834"/>
          </a:xfrm>
        </p:grpSpPr>
        <p:sp>
          <p:nvSpPr>
            <p:cNvPr id="33" name="椭圆 16"/>
            <p:cNvSpPr>
              <a:spLocks noChangeArrowheads="1"/>
            </p:cNvSpPr>
            <p:nvPr/>
          </p:nvSpPr>
          <p:spPr bwMode="auto">
            <a:xfrm>
              <a:off x="5436096" y="1274820"/>
              <a:ext cx="432833" cy="432834"/>
            </a:xfrm>
            <a:prstGeom prst="ellipse">
              <a:avLst/>
            </a:prstGeom>
            <a:solidFill>
              <a:schemeClr val="accent3"/>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34" name="Freeform 16"/>
            <p:cNvSpPr>
              <a:spLocks noChangeArrowheads="1"/>
            </p:cNvSpPr>
            <p:nvPr/>
          </p:nvSpPr>
          <p:spPr bwMode="auto">
            <a:xfrm>
              <a:off x="5554420" y="1377705"/>
              <a:ext cx="196183" cy="227065"/>
            </a:xfrm>
            <a:custGeom>
              <a:gdLst>
                <a:gd name="T0" fmla="*/ 58106390 w 475"/>
                <a:gd name="T1" fmla="*/ 71207247 h 552"/>
                <a:gd name="T2" fmla="*/ 58106390 w 475"/>
                <a:gd name="T3" fmla="*/ 71207247 h 552"/>
                <a:gd name="T4" fmla="*/ 54327993 w 475"/>
                <a:gd name="T5" fmla="*/ 71207247 h 552"/>
                <a:gd name="T6" fmla="*/ 54327993 w 475"/>
                <a:gd name="T7" fmla="*/ 0 h 552"/>
                <a:gd name="T8" fmla="*/ 58106390 w 475"/>
                <a:gd name="T9" fmla="*/ 0 h 552"/>
                <a:gd name="T10" fmla="*/ 61754124 w 475"/>
                <a:gd name="T11" fmla="*/ 3618618 h 552"/>
                <a:gd name="T12" fmla="*/ 61754124 w 475"/>
                <a:gd name="T13" fmla="*/ 67588630 h 552"/>
                <a:gd name="T14" fmla="*/ 58106390 w 475"/>
                <a:gd name="T15" fmla="*/ 71207247 h 552"/>
                <a:gd name="T16" fmla="*/ 7426131 w 475"/>
                <a:gd name="T17" fmla="*/ 67588630 h 552"/>
                <a:gd name="T18" fmla="*/ 7426131 w 475"/>
                <a:gd name="T19" fmla="*/ 67588630 h 552"/>
                <a:gd name="T20" fmla="*/ 7426131 w 475"/>
                <a:gd name="T21" fmla="*/ 63970012 h 552"/>
                <a:gd name="T22" fmla="*/ 13809846 w 475"/>
                <a:gd name="T23" fmla="*/ 63970012 h 552"/>
                <a:gd name="T24" fmla="*/ 21235977 w 475"/>
                <a:gd name="T25" fmla="*/ 56603721 h 552"/>
                <a:gd name="T26" fmla="*/ 13809846 w 475"/>
                <a:gd name="T27" fmla="*/ 49237429 h 552"/>
                <a:gd name="T28" fmla="*/ 7426131 w 475"/>
                <a:gd name="T29" fmla="*/ 49237429 h 552"/>
                <a:gd name="T30" fmla="*/ 7426131 w 475"/>
                <a:gd name="T31" fmla="*/ 42905028 h 552"/>
                <a:gd name="T32" fmla="*/ 13809846 w 475"/>
                <a:gd name="T33" fmla="*/ 42905028 h 552"/>
                <a:gd name="T34" fmla="*/ 21235977 w 475"/>
                <a:gd name="T35" fmla="*/ 35539095 h 552"/>
                <a:gd name="T36" fmla="*/ 13809846 w 475"/>
                <a:gd name="T37" fmla="*/ 28301860 h 552"/>
                <a:gd name="T38" fmla="*/ 7426131 w 475"/>
                <a:gd name="T39" fmla="*/ 28301860 h 552"/>
                <a:gd name="T40" fmla="*/ 7426131 w 475"/>
                <a:gd name="T41" fmla="*/ 21840403 h 552"/>
                <a:gd name="T42" fmla="*/ 13809846 w 475"/>
                <a:gd name="T43" fmla="*/ 21840403 h 552"/>
                <a:gd name="T44" fmla="*/ 21235977 w 475"/>
                <a:gd name="T45" fmla="*/ 14603167 h 552"/>
                <a:gd name="T46" fmla="*/ 13809846 w 475"/>
                <a:gd name="T47" fmla="*/ 7236876 h 552"/>
                <a:gd name="T48" fmla="*/ 7426131 w 475"/>
                <a:gd name="T49" fmla="*/ 7236876 h 552"/>
                <a:gd name="T50" fmla="*/ 7426131 w 475"/>
                <a:gd name="T51" fmla="*/ 3618618 h 552"/>
                <a:gd name="T52" fmla="*/ 11074226 w 475"/>
                <a:gd name="T53" fmla="*/ 0 h 552"/>
                <a:gd name="T54" fmla="*/ 50680259 w 475"/>
                <a:gd name="T55" fmla="*/ 0 h 552"/>
                <a:gd name="T56" fmla="*/ 50680259 w 475"/>
                <a:gd name="T57" fmla="*/ 71207247 h 552"/>
                <a:gd name="T58" fmla="*/ 11074226 w 475"/>
                <a:gd name="T59" fmla="*/ 71207247 h 552"/>
                <a:gd name="T60" fmla="*/ 7426131 w 475"/>
                <a:gd name="T61" fmla="*/ 67588630 h 552"/>
                <a:gd name="T62" fmla="*/ 17588243 w 475"/>
                <a:gd name="T63" fmla="*/ 14603167 h 552"/>
                <a:gd name="T64" fmla="*/ 17588243 w 475"/>
                <a:gd name="T65" fmla="*/ 14603167 h 552"/>
                <a:gd name="T66" fmla="*/ 13809846 w 475"/>
                <a:gd name="T67" fmla="*/ 18221785 h 552"/>
                <a:gd name="T68" fmla="*/ 3778036 w 475"/>
                <a:gd name="T69" fmla="*/ 18221785 h 552"/>
                <a:gd name="T70" fmla="*/ 0 w 475"/>
                <a:gd name="T71" fmla="*/ 14603167 h 552"/>
                <a:gd name="T72" fmla="*/ 3778036 w 475"/>
                <a:gd name="T73" fmla="*/ 10984909 h 552"/>
                <a:gd name="T74" fmla="*/ 13809846 w 475"/>
                <a:gd name="T75" fmla="*/ 10984909 h 552"/>
                <a:gd name="T76" fmla="*/ 17588243 w 475"/>
                <a:gd name="T77" fmla="*/ 14603167 h 552"/>
                <a:gd name="T78" fmla="*/ 3778036 w 475"/>
                <a:gd name="T79" fmla="*/ 31920478 h 552"/>
                <a:gd name="T80" fmla="*/ 3778036 w 475"/>
                <a:gd name="T81" fmla="*/ 31920478 h 552"/>
                <a:gd name="T82" fmla="*/ 13809846 w 475"/>
                <a:gd name="T83" fmla="*/ 31920478 h 552"/>
                <a:gd name="T84" fmla="*/ 17588243 w 475"/>
                <a:gd name="T85" fmla="*/ 35539095 h 552"/>
                <a:gd name="T86" fmla="*/ 13809846 w 475"/>
                <a:gd name="T87" fmla="*/ 39286770 h 552"/>
                <a:gd name="T88" fmla="*/ 3778036 w 475"/>
                <a:gd name="T89" fmla="*/ 39286770 h 552"/>
                <a:gd name="T90" fmla="*/ 0 w 475"/>
                <a:gd name="T91" fmla="*/ 35539095 h 552"/>
                <a:gd name="T92" fmla="*/ 3778036 w 475"/>
                <a:gd name="T93" fmla="*/ 31920478 h 552"/>
                <a:gd name="T94" fmla="*/ 3778036 w 475"/>
                <a:gd name="T95" fmla="*/ 52985462 h 552"/>
                <a:gd name="T96" fmla="*/ 3778036 w 475"/>
                <a:gd name="T97" fmla="*/ 52985462 h 552"/>
                <a:gd name="T98" fmla="*/ 13809846 w 475"/>
                <a:gd name="T99" fmla="*/ 52985462 h 552"/>
                <a:gd name="T100" fmla="*/ 17588243 w 475"/>
                <a:gd name="T101" fmla="*/ 56603721 h 552"/>
                <a:gd name="T102" fmla="*/ 13809846 w 475"/>
                <a:gd name="T103" fmla="*/ 60222338 h 552"/>
                <a:gd name="T104" fmla="*/ 3778036 w 475"/>
                <a:gd name="T105" fmla="*/ 60222338 h 552"/>
                <a:gd name="T106" fmla="*/ 0 w 475"/>
                <a:gd name="T107" fmla="*/ 56603721 h 552"/>
                <a:gd name="T108" fmla="*/ 3778036 w 475"/>
                <a:gd name="T109" fmla="*/ 52985462 h 55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475" h="552">
                  <a:moveTo>
                    <a:pt x="446" y="551"/>
                  </a:moveTo>
                  <a:lnTo>
                    <a:pt x="446" y="551"/>
                  </a:lnTo>
                  <a:cubicBezTo>
                    <a:pt x="417" y="551"/>
                    <a:pt x="417" y="551"/>
                    <a:pt x="417" y="551"/>
                  </a:cubicBezTo>
                  <a:cubicBezTo>
                    <a:pt x="417" y="0"/>
                    <a:pt x="417" y="0"/>
                    <a:pt x="417" y="0"/>
                  </a:cubicBezTo>
                  <a:cubicBezTo>
                    <a:pt x="446" y="0"/>
                    <a:pt x="446" y="0"/>
                    <a:pt x="446" y="0"/>
                  </a:cubicBezTo>
                  <a:cubicBezTo>
                    <a:pt x="460" y="0"/>
                    <a:pt x="474" y="14"/>
                    <a:pt x="474" y="28"/>
                  </a:cubicBezTo>
                  <a:cubicBezTo>
                    <a:pt x="474" y="523"/>
                    <a:pt x="474" y="523"/>
                    <a:pt x="474" y="523"/>
                  </a:cubicBezTo>
                  <a:cubicBezTo>
                    <a:pt x="474" y="537"/>
                    <a:pt x="460" y="551"/>
                    <a:pt x="446" y="551"/>
                  </a:cubicBezTo>
                  <a:close/>
                  <a:moveTo>
                    <a:pt x="57" y="523"/>
                  </a:moveTo>
                  <a:lnTo>
                    <a:pt x="57" y="523"/>
                  </a:lnTo>
                  <a:cubicBezTo>
                    <a:pt x="57" y="495"/>
                    <a:pt x="57" y="495"/>
                    <a:pt x="57" y="495"/>
                  </a:cubicBezTo>
                  <a:cubicBezTo>
                    <a:pt x="106" y="495"/>
                    <a:pt x="106" y="495"/>
                    <a:pt x="106" y="495"/>
                  </a:cubicBezTo>
                  <a:cubicBezTo>
                    <a:pt x="135" y="495"/>
                    <a:pt x="163" y="466"/>
                    <a:pt x="163" y="438"/>
                  </a:cubicBezTo>
                  <a:cubicBezTo>
                    <a:pt x="163" y="403"/>
                    <a:pt x="135" y="381"/>
                    <a:pt x="106" y="381"/>
                  </a:cubicBezTo>
                  <a:cubicBezTo>
                    <a:pt x="57" y="381"/>
                    <a:pt x="57" y="381"/>
                    <a:pt x="57" y="381"/>
                  </a:cubicBezTo>
                  <a:cubicBezTo>
                    <a:pt x="57" y="332"/>
                    <a:pt x="57" y="332"/>
                    <a:pt x="57" y="332"/>
                  </a:cubicBezTo>
                  <a:cubicBezTo>
                    <a:pt x="106" y="332"/>
                    <a:pt x="106" y="332"/>
                    <a:pt x="106" y="332"/>
                  </a:cubicBezTo>
                  <a:cubicBezTo>
                    <a:pt x="135" y="332"/>
                    <a:pt x="163" y="304"/>
                    <a:pt x="163" y="275"/>
                  </a:cubicBezTo>
                  <a:cubicBezTo>
                    <a:pt x="163" y="247"/>
                    <a:pt x="135" y="219"/>
                    <a:pt x="106" y="219"/>
                  </a:cubicBezTo>
                  <a:cubicBezTo>
                    <a:pt x="57" y="219"/>
                    <a:pt x="57" y="219"/>
                    <a:pt x="57" y="219"/>
                  </a:cubicBezTo>
                  <a:cubicBezTo>
                    <a:pt x="57" y="169"/>
                    <a:pt x="57" y="169"/>
                    <a:pt x="57" y="169"/>
                  </a:cubicBezTo>
                  <a:cubicBezTo>
                    <a:pt x="106" y="169"/>
                    <a:pt x="106" y="169"/>
                    <a:pt x="106" y="169"/>
                  </a:cubicBezTo>
                  <a:cubicBezTo>
                    <a:pt x="135" y="169"/>
                    <a:pt x="163" y="148"/>
                    <a:pt x="163" y="113"/>
                  </a:cubicBezTo>
                  <a:cubicBezTo>
                    <a:pt x="163" y="85"/>
                    <a:pt x="135" y="56"/>
                    <a:pt x="106" y="56"/>
                  </a:cubicBezTo>
                  <a:cubicBezTo>
                    <a:pt x="57" y="56"/>
                    <a:pt x="57" y="56"/>
                    <a:pt x="57" y="56"/>
                  </a:cubicBezTo>
                  <a:cubicBezTo>
                    <a:pt x="57" y="28"/>
                    <a:pt x="57" y="28"/>
                    <a:pt x="57" y="28"/>
                  </a:cubicBezTo>
                  <a:cubicBezTo>
                    <a:pt x="57" y="14"/>
                    <a:pt x="71" y="0"/>
                    <a:pt x="85" y="0"/>
                  </a:cubicBezTo>
                  <a:cubicBezTo>
                    <a:pt x="389" y="0"/>
                    <a:pt x="389" y="0"/>
                    <a:pt x="389" y="0"/>
                  </a:cubicBezTo>
                  <a:cubicBezTo>
                    <a:pt x="389" y="551"/>
                    <a:pt x="389" y="551"/>
                    <a:pt x="389" y="551"/>
                  </a:cubicBezTo>
                  <a:cubicBezTo>
                    <a:pt x="85" y="551"/>
                    <a:pt x="85" y="551"/>
                    <a:pt x="85" y="551"/>
                  </a:cubicBezTo>
                  <a:cubicBezTo>
                    <a:pt x="71" y="551"/>
                    <a:pt x="57" y="537"/>
                    <a:pt x="57" y="523"/>
                  </a:cubicBezTo>
                  <a:close/>
                  <a:moveTo>
                    <a:pt x="135" y="113"/>
                  </a:moveTo>
                  <a:lnTo>
                    <a:pt x="135" y="113"/>
                  </a:lnTo>
                  <a:cubicBezTo>
                    <a:pt x="135" y="134"/>
                    <a:pt x="120" y="141"/>
                    <a:pt x="106" y="141"/>
                  </a:cubicBezTo>
                  <a:cubicBezTo>
                    <a:pt x="29" y="141"/>
                    <a:pt x="29" y="141"/>
                    <a:pt x="29" y="141"/>
                  </a:cubicBezTo>
                  <a:cubicBezTo>
                    <a:pt x="15" y="141"/>
                    <a:pt x="0" y="134"/>
                    <a:pt x="0" y="113"/>
                  </a:cubicBezTo>
                  <a:cubicBezTo>
                    <a:pt x="0" y="99"/>
                    <a:pt x="15" y="85"/>
                    <a:pt x="29" y="85"/>
                  </a:cubicBezTo>
                  <a:cubicBezTo>
                    <a:pt x="106" y="85"/>
                    <a:pt x="106" y="85"/>
                    <a:pt x="106" y="85"/>
                  </a:cubicBezTo>
                  <a:cubicBezTo>
                    <a:pt x="120" y="85"/>
                    <a:pt x="135" y="99"/>
                    <a:pt x="135" y="113"/>
                  </a:cubicBezTo>
                  <a:close/>
                  <a:moveTo>
                    <a:pt x="29" y="247"/>
                  </a:moveTo>
                  <a:lnTo>
                    <a:pt x="29" y="247"/>
                  </a:lnTo>
                  <a:cubicBezTo>
                    <a:pt x="106" y="247"/>
                    <a:pt x="106" y="247"/>
                    <a:pt x="106" y="247"/>
                  </a:cubicBezTo>
                  <a:cubicBezTo>
                    <a:pt x="120" y="247"/>
                    <a:pt x="135" y="261"/>
                    <a:pt x="135" y="275"/>
                  </a:cubicBezTo>
                  <a:cubicBezTo>
                    <a:pt x="135" y="290"/>
                    <a:pt x="120" y="304"/>
                    <a:pt x="106" y="304"/>
                  </a:cubicBezTo>
                  <a:cubicBezTo>
                    <a:pt x="29" y="304"/>
                    <a:pt x="29" y="304"/>
                    <a:pt x="29" y="304"/>
                  </a:cubicBezTo>
                  <a:cubicBezTo>
                    <a:pt x="15" y="304"/>
                    <a:pt x="0" y="290"/>
                    <a:pt x="0" y="275"/>
                  </a:cubicBezTo>
                  <a:cubicBezTo>
                    <a:pt x="0" y="261"/>
                    <a:pt x="15" y="247"/>
                    <a:pt x="29" y="247"/>
                  </a:cubicBezTo>
                  <a:close/>
                  <a:moveTo>
                    <a:pt x="29" y="410"/>
                  </a:moveTo>
                  <a:lnTo>
                    <a:pt x="29" y="410"/>
                  </a:lnTo>
                  <a:cubicBezTo>
                    <a:pt x="106" y="410"/>
                    <a:pt x="106" y="410"/>
                    <a:pt x="106" y="410"/>
                  </a:cubicBezTo>
                  <a:cubicBezTo>
                    <a:pt x="120" y="410"/>
                    <a:pt x="135" y="417"/>
                    <a:pt x="135" y="438"/>
                  </a:cubicBezTo>
                  <a:cubicBezTo>
                    <a:pt x="135" y="452"/>
                    <a:pt x="120" y="466"/>
                    <a:pt x="106" y="466"/>
                  </a:cubicBezTo>
                  <a:cubicBezTo>
                    <a:pt x="29" y="466"/>
                    <a:pt x="29" y="466"/>
                    <a:pt x="29" y="466"/>
                  </a:cubicBezTo>
                  <a:cubicBezTo>
                    <a:pt x="15" y="466"/>
                    <a:pt x="0" y="452"/>
                    <a:pt x="0" y="438"/>
                  </a:cubicBezTo>
                  <a:cubicBezTo>
                    <a:pt x="0" y="417"/>
                    <a:pt x="15" y="410"/>
                    <a:pt x="29" y="410"/>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35" name="组合 34"/>
          <p:cNvGrpSpPr/>
          <p:nvPr/>
        </p:nvGrpSpPr>
        <p:grpSpPr>
          <a:xfrm>
            <a:off x="5544318" y="1437156"/>
            <a:ext cx="455673" cy="455675"/>
            <a:chOff x="3491880" y="1274820"/>
            <a:chExt cx="432833" cy="432834"/>
          </a:xfrm>
        </p:grpSpPr>
        <p:sp>
          <p:nvSpPr>
            <p:cNvPr id="36" name="椭圆 16"/>
            <p:cNvSpPr>
              <a:spLocks noChangeArrowheads="1"/>
            </p:cNvSpPr>
            <p:nvPr/>
          </p:nvSpPr>
          <p:spPr bwMode="auto">
            <a:xfrm>
              <a:off x="3491880" y="1274820"/>
              <a:ext cx="432833" cy="432834"/>
            </a:xfrm>
            <a:prstGeom prst="ellipse">
              <a:avLst/>
            </a:pr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37" name="Freeform 75"/>
            <p:cNvSpPr>
              <a:spLocks noChangeArrowheads="1"/>
            </p:cNvSpPr>
            <p:nvPr/>
          </p:nvSpPr>
          <p:spPr bwMode="auto">
            <a:xfrm>
              <a:off x="3583864" y="1385879"/>
              <a:ext cx="248863" cy="210716"/>
            </a:xfrm>
            <a:custGeom>
              <a:gdLst>
                <a:gd name="T0" fmla="*/ 74657633 w 602"/>
                <a:gd name="T1" fmla="*/ 66362244 h 510"/>
                <a:gd name="T2" fmla="*/ 74657633 w 602"/>
                <a:gd name="T3" fmla="*/ 66362244 h 510"/>
                <a:gd name="T4" fmla="*/ 3654665 w 602"/>
                <a:gd name="T5" fmla="*/ 66362244 h 510"/>
                <a:gd name="T6" fmla="*/ 0 w 602"/>
                <a:gd name="T7" fmla="*/ 62711741 h 510"/>
                <a:gd name="T8" fmla="*/ 0 w 602"/>
                <a:gd name="T9" fmla="*/ 3650503 h 510"/>
                <a:gd name="T10" fmla="*/ 3654665 w 602"/>
                <a:gd name="T11" fmla="*/ 0 h 510"/>
                <a:gd name="T12" fmla="*/ 7308970 w 602"/>
                <a:gd name="T13" fmla="*/ 3650503 h 510"/>
                <a:gd name="T14" fmla="*/ 7308970 w 602"/>
                <a:gd name="T15" fmla="*/ 50717076 h 510"/>
                <a:gd name="T16" fmla="*/ 7308970 w 602"/>
                <a:gd name="T17" fmla="*/ 50717076 h 510"/>
                <a:gd name="T18" fmla="*/ 7308970 w 602"/>
                <a:gd name="T19" fmla="*/ 58930528 h 510"/>
                <a:gd name="T20" fmla="*/ 74657633 w 602"/>
                <a:gd name="T21" fmla="*/ 58930528 h 510"/>
                <a:gd name="T22" fmla="*/ 78442719 w 602"/>
                <a:gd name="T23" fmla="*/ 62711741 h 510"/>
                <a:gd name="T24" fmla="*/ 74657633 w 602"/>
                <a:gd name="T25" fmla="*/ 66362244 h 510"/>
                <a:gd name="T26" fmla="*/ 66434636 w 602"/>
                <a:gd name="T27" fmla="*/ 55280025 h 510"/>
                <a:gd name="T28" fmla="*/ 66434636 w 602"/>
                <a:gd name="T29" fmla="*/ 55280025 h 510"/>
                <a:gd name="T30" fmla="*/ 58995246 w 602"/>
                <a:gd name="T31" fmla="*/ 55280025 h 510"/>
                <a:gd name="T32" fmla="*/ 55340580 w 602"/>
                <a:gd name="T33" fmla="*/ 51629522 h 510"/>
                <a:gd name="T34" fmla="*/ 55340580 w 602"/>
                <a:gd name="T35" fmla="*/ 25814941 h 510"/>
                <a:gd name="T36" fmla="*/ 58995246 w 602"/>
                <a:gd name="T37" fmla="*/ 22164077 h 510"/>
                <a:gd name="T38" fmla="*/ 66434636 w 602"/>
                <a:gd name="T39" fmla="*/ 22164077 h 510"/>
                <a:gd name="T40" fmla="*/ 70089301 w 602"/>
                <a:gd name="T41" fmla="*/ 25814941 h 510"/>
                <a:gd name="T42" fmla="*/ 70089301 w 602"/>
                <a:gd name="T43" fmla="*/ 51629522 h 510"/>
                <a:gd name="T44" fmla="*/ 66434636 w 602"/>
                <a:gd name="T45" fmla="*/ 55280025 h 510"/>
                <a:gd name="T46" fmla="*/ 45159830 w 602"/>
                <a:gd name="T47" fmla="*/ 55280025 h 510"/>
                <a:gd name="T48" fmla="*/ 45159830 w 602"/>
                <a:gd name="T49" fmla="*/ 55280025 h 510"/>
                <a:gd name="T50" fmla="*/ 37850860 w 602"/>
                <a:gd name="T51" fmla="*/ 55280025 h 510"/>
                <a:gd name="T52" fmla="*/ 34065774 w 602"/>
                <a:gd name="T53" fmla="*/ 51629522 h 510"/>
                <a:gd name="T54" fmla="*/ 34065774 w 602"/>
                <a:gd name="T55" fmla="*/ 11082219 h 510"/>
                <a:gd name="T56" fmla="*/ 37850860 w 602"/>
                <a:gd name="T57" fmla="*/ 7431355 h 510"/>
                <a:gd name="T58" fmla="*/ 45159830 w 602"/>
                <a:gd name="T59" fmla="*/ 7431355 h 510"/>
                <a:gd name="T60" fmla="*/ 48814495 w 602"/>
                <a:gd name="T61" fmla="*/ 11082219 h 510"/>
                <a:gd name="T62" fmla="*/ 48814495 w 602"/>
                <a:gd name="T63" fmla="*/ 51629522 h 510"/>
                <a:gd name="T64" fmla="*/ 45159830 w 602"/>
                <a:gd name="T65" fmla="*/ 55280025 h 510"/>
                <a:gd name="T66" fmla="*/ 24929472 w 602"/>
                <a:gd name="T67" fmla="*/ 55280025 h 510"/>
                <a:gd name="T68" fmla="*/ 24929472 w 602"/>
                <a:gd name="T69" fmla="*/ 55280025 h 510"/>
                <a:gd name="T70" fmla="*/ 17489720 w 602"/>
                <a:gd name="T71" fmla="*/ 55280025 h 510"/>
                <a:gd name="T72" fmla="*/ 13835055 w 602"/>
                <a:gd name="T73" fmla="*/ 51629522 h 510"/>
                <a:gd name="T74" fmla="*/ 13835055 w 602"/>
                <a:gd name="T75" fmla="*/ 44198166 h 510"/>
                <a:gd name="T76" fmla="*/ 17489720 w 602"/>
                <a:gd name="T77" fmla="*/ 40547302 h 510"/>
                <a:gd name="T78" fmla="*/ 24929472 w 602"/>
                <a:gd name="T79" fmla="*/ 40547302 h 510"/>
                <a:gd name="T80" fmla="*/ 28583776 w 602"/>
                <a:gd name="T81" fmla="*/ 44198166 h 510"/>
                <a:gd name="T82" fmla="*/ 28583776 w 602"/>
                <a:gd name="T83" fmla="*/ 51629522 h 510"/>
                <a:gd name="T84" fmla="*/ 24929472 w 602"/>
                <a:gd name="T85" fmla="*/ 55280025 h 51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02" h="510">
                  <a:moveTo>
                    <a:pt x="572" y="509"/>
                  </a:moveTo>
                  <a:lnTo>
                    <a:pt x="572" y="509"/>
                  </a:lnTo>
                  <a:cubicBezTo>
                    <a:pt x="28" y="509"/>
                    <a:pt x="28" y="509"/>
                    <a:pt x="28" y="509"/>
                  </a:cubicBezTo>
                  <a:cubicBezTo>
                    <a:pt x="14" y="509"/>
                    <a:pt x="0" y="502"/>
                    <a:pt x="0" y="481"/>
                  </a:cubicBezTo>
                  <a:cubicBezTo>
                    <a:pt x="0" y="28"/>
                    <a:pt x="0" y="28"/>
                    <a:pt x="0" y="28"/>
                  </a:cubicBezTo>
                  <a:cubicBezTo>
                    <a:pt x="0" y="14"/>
                    <a:pt x="14" y="0"/>
                    <a:pt x="28" y="0"/>
                  </a:cubicBezTo>
                  <a:cubicBezTo>
                    <a:pt x="42" y="0"/>
                    <a:pt x="56" y="14"/>
                    <a:pt x="56" y="28"/>
                  </a:cubicBezTo>
                  <a:cubicBezTo>
                    <a:pt x="56" y="389"/>
                    <a:pt x="56" y="389"/>
                    <a:pt x="56" y="389"/>
                  </a:cubicBezTo>
                  <a:cubicBezTo>
                    <a:pt x="56" y="452"/>
                    <a:pt x="56" y="452"/>
                    <a:pt x="56" y="452"/>
                  </a:cubicBezTo>
                  <a:cubicBezTo>
                    <a:pt x="572" y="452"/>
                    <a:pt x="572" y="452"/>
                    <a:pt x="572" y="452"/>
                  </a:cubicBezTo>
                  <a:cubicBezTo>
                    <a:pt x="594" y="452"/>
                    <a:pt x="601" y="467"/>
                    <a:pt x="601" y="481"/>
                  </a:cubicBezTo>
                  <a:cubicBezTo>
                    <a:pt x="601" y="502"/>
                    <a:pt x="594" y="509"/>
                    <a:pt x="572" y="509"/>
                  </a:cubicBezTo>
                  <a:close/>
                  <a:moveTo>
                    <a:pt x="509" y="424"/>
                  </a:moveTo>
                  <a:lnTo>
                    <a:pt x="509" y="424"/>
                  </a:lnTo>
                  <a:cubicBezTo>
                    <a:pt x="452" y="424"/>
                    <a:pt x="452" y="424"/>
                    <a:pt x="452" y="424"/>
                  </a:cubicBezTo>
                  <a:cubicBezTo>
                    <a:pt x="438" y="424"/>
                    <a:pt x="424" y="417"/>
                    <a:pt x="424" y="396"/>
                  </a:cubicBezTo>
                  <a:cubicBezTo>
                    <a:pt x="424" y="198"/>
                    <a:pt x="424" y="198"/>
                    <a:pt x="424" y="198"/>
                  </a:cubicBezTo>
                  <a:cubicBezTo>
                    <a:pt x="424" y="184"/>
                    <a:pt x="438" y="170"/>
                    <a:pt x="452" y="170"/>
                  </a:cubicBezTo>
                  <a:cubicBezTo>
                    <a:pt x="509" y="170"/>
                    <a:pt x="509" y="170"/>
                    <a:pt x="509" y="170"/>
                  </a:cubicBezTo>
                  <a:cubicBezTo>
                    <a:pt x="523" y="170"/>
                    <a:pt x="537" y="184"/>
                    <a:pt x="537" y="198"/>
                  </a:cubicBezTo>
                  <a:cubicBezTo>
                    <a:pt x="537" y="396"/>
                    <a:pt x="537" y="396"/>
                    <a:pt x="537" y="396"/>
                  </a:cubicBezTo>
                  <a:cubicBezTo>
                    <a:pt x="537" y="417"/>
                    <a:pt x="523" y="424"/>
                    <a:pt x="509" y="424"/>
                  </a:cubicBezTo>
                  <a:close/>
                  <a:moveTo>
                    <a:pt x="346" y="424"/>
                  </a:moveTo>
                  <a:lnTo>
                    <a:pt x="346" y="424"/>
                  </a:lnTo>
                  <a:cubicBezTo>
                    <a:pt x="290" y="424"/>
                    <a:pt x="290" y="424"/>
                    <a:pt x="290" y="424"/>
                  </a:cubicBezTo>
                  <a:cubicBezTo>
                    <a:pt x="276" y="424"/>
                    <a:pt x="261" y="417"/>
                    <a:pt x="261" y="396"/>
                  </a:cubicBezTo>
                  <a:cubicBezTo>
                    <a:pt x="261" y="85"/>
                    <a:pt x="261" y="85"/>
                    <a:pt x="261" y="85"/>
                  </a:cubicBezTo>
                  <a:cubicBezTo>
                    <a:pt x="261" y="71"/>
                    <a:pt x="276" y="57"/>
                    <a:pt x="290" y="57"/>
                  </a:cubicBezTo>
                  <a:cubicBezTo>
                    <a:pt x="346" y="57"/>
                    <a:pt x="346" y="57"/>
                    <a:pt x="346" y="57"/>
                  </a:cubicBezTo>
                  <a:cubicBezTo>
                    <a:pt x="367" y="57"/>
                    <a:pt x="374" y="71"/>
                    <a:pt x="374" y="85"/>
                  </a:cubicBezTo>
                  <a:cubicBezTo>
                    <a:pt x="374" y="396"/>
                    <a:pt x="374" y="396"/>
                    <a:pt x="374" y="396"/>
                  </a:cubicBezTo>
                  <a:cubicBezTo>
                    <a:pt x="374" y="417"/>
                    <a:pt x="367" y="424"/>
                    <a:pt x="346" y="424"/>
                  </a:cubicBezTo>
                  <a:close/>
                  <a:moveTo>
                    <a:pt x="191" y="424"/>
                  </a:moveTo>
                  <a:lnTo>
                    <a:pt x="191" y="424"/>
                  </a:lnTo>
                  <a:cubicBezTo>
                    <a:pt x="134" y="424"/>
                    <a:pt x="134" y="424"/>
                    <a:pt x="134" y="424"/>
                  </a:cubicBezTo>
                  <a:cubicBezTo>
                    <a:pt x="113" y="424"/>
                    <a:pt x="106" y="417"/>
                    <a:pt x="106" y="396"/>
                  </a:cubicBezTo>
                  <a:cubicBezTo>
                    <a:pt x="106" y="339"/>
                    <a:pt x="106" y="339"/>
                    <a:pt x="106" y="339"/>
                  </a:cubicBezTo>
                  <a:cubicBezTo>
                    <a:pt x="106" y="325"/>
                    <a:pt x="113" y="311"/>
                    <a:pt x="134" y="311"/>
                  </a:cubicBezTo>
                  <a:cubicBezTo>
                    <a:pt x="191" y="311"/>
                    <a:pt x="191" y="311"/>
                    <a:pt x="191" y="311"/>
                  </a:cubicBezTo>
                  <a:cubicBezTo>
                    <a:pt x="205" y="311"/>
                    <a:pt x="219" y="325"/>
                    <a:pt x="219" y="339"/>
                  </a:cubicBezTo>
                  <a:cubicBezTo>
                    <a:pt x="219" y="396"/>
                    <a:pt x="219" y="396"/>
                    <a:pt x="219" y="396"/>
                  </a:cubicBezTo>
                  <a:cubicBezTo>
                    <a:pt x="219" y="417"/>
                    <a:pt x="205" y="424"/>
                    <a:pt x="191" y="424"/>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38" name="组合 37"/>
          <p:cNvGrpSpPr/>
          <p:nvPr/>
        </p:nvGrpSpPr>
        <p:grpSpPr>
          <a:xfrm>
            <a:off x="6216393" y="1437156"/>
            <a:ext cx="455673" cy="455675"/>
            <a:chOff x="4139952" y="1274820"/>
            <a:chExt cx="432833" cy="432834"/>
          </a:xfrm>
        </p:grpSpPr>
        <p:sp>
          <p:nvSpPr>
            <p:cNvPr id="39" name="椭圆 16"/>
            <p:cNvSpPr>
              <a:spLocks noChangeArrowheads="1"/>
            </p:cNvSpPr>
            <p:nvPr/>
          </p:nvSpPr>
          <p:spPr bwMode="auto">
            <a:xfrm>
              <a:off x="4139952" y="1274820"/>
              <a:ext cx="432833" cy="432834"/>
            </a:xfrm>
            <a:prstGeom prst="ellipse">
              <a:avLst/>
            </a:prstGeom>
            <a:solidFill>
              <a:srgbClr val="3992DB"/>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40" name="Freeform 84"/>
            <p:cNvSpPr>
              <a:spLocks noChangeArrowheads="1"/>
            </p:cNvSpPr>
            <p:nvPr/>
          </p:nvSpPr>
          <p:spPr bwMode="auto">
            <a:xfrm>
              <a:off x="4241546" y="1366806"/>
              <a:ext cx="248863" cy="248863"/>
            </a:xfrm>
            <a:custGeom>
              <a:gdLst>
                <a:gd name="T0" fmla="*/ 43332858 w 602"/>
                <a:gd name="T1" fmla="*/ 34979440 h 602"/>
                <a:gd name="T2" fmla="*/ 43332858 w 602"/>
                <a:gd name="T3" fmla="*/ 34979440 h 602"/>
                <a:gd name="T4" fmla="*/ 43332858 w 602"/>
                <a:gd name="T5" fmla="*/ 0 h 602"/>
                <a:gd name="T6" fmla="*/ 78442719 w 602"/>
                <a:gd name="T7" fmla="*/ 34979440 h 602"/>
                <a:gd name="T8" fmla="*/ 43332858 w 602"/>
                <a:gd name="T9" fmla="*/ 34979440 h 602"/>
                <a:gd name="T10" fmla="*/ 36023527 w 602"/>
                <a:gd name="T11" fmla="*/ 78442719 h 602"/>
                <a:gd name="T12" fmla="*/ 36023527 w 602"/>
                <a:gd name="T13" fmla="*/ 78442719 h 602"/>
                <a:gd name="T14" fmla="*/ 0 w 602"/>
                <a:gd name="T15" fmla="*/ 42419192 h 602"/>
                <a:gd name="T16" fmla="*/ 36023527 w 602"/>
                <a:gd name="T17" fmla="*/ 7308970 h 602"/>
                <a:gd name="T18" fmla="*/ 36023527 w 602"/>
                <a:gd name="T19" fmla="*/ 42419192 h 602"/>
                <a:gd name="T20" fmla="*/ 71002968 w 602"/>
                <a:gd name="T21" fmla="*/ 42419192 h 602"/>
                <a:gd name="T22" fmla="*/ 36023527 w 602"/>
                <a:gd name="T23" fmla="*/ 78442719 h 60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02" h="602">
                  <a:moveTo>
                    <a:pt x="332" y="268"/>
                  </a:moveTo>
                  <a:lnTo>
                    <a:pt x="332" y="268"/>
                  </a:lnTo>
                  <a:cubicBezTo>
                    <a:pt x="332" y="0"/>
                    <a:pt x="332" y="0"/>
                    <a:pt x="332" y="0"/>
                  </a:cubicBezTo>
                  <a:cubicBezTo>
                    <a:pt x="481" y="0"/>
                    <a:pt x="601" y="120"/>
                    <a:pt x="601" y="268"/>
                  </a:cubicBezTo>
                  <a:lnTo>
                    <a:pt x="332" y="268"/>
                  </a:lnTo>
                  <a:close/>
                  <a:moveTo>
                    <a:pt x="276" y="601"/>
                  </a:moveTo>
                  <a:lnTo>
                    <a:pt x="276" y="601"/>
                  </a:lnTo>
                  <a:cubicBezTo>
                    <a:pt x="120" y="601"/>
                    <a:pt x="0" y="480"/>
                    <a:pt x="0" y="325"/>
                  </a:cubicBezTo>
                  <a:cubicBezTo>
                    <a:pt x="0" y="176"/>
                    <a:pt x="120" y="56"/>
                    <a:pt x="276" y="56"/>
                  </a:cubicBezTo>
                  <a:cubicBezTo>
                    <a:pt x="276" y="325"/>
                    <a:pt x="276" y="325"/>
                    <a:pt x="276" y="325"/>
                  </a:cubicBezTo>
                  <a:cubicBezTo>
                    <a:pt x="544" y="325"/>
                    <a:pt x="544" y="325"/>
                    <a:pt x="544" y="325"/>
                  </a:cubicBezTo>
                  <a:cubicBezTo>
                    <a:pt x="544" y="480"/>
                    <a:pt x="424" y="601"/>
                    <a:pt x="276" y="601"/>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sp>
        <p:nvSpPr>
          <p:cNvPr id="2" name="TextBox 4"/>
          <p:cNvSpPr txBox="1"/>
          <p:nvPr/>
        </p:nvSpPr>
        <p:spPr>
          <a:xfrm>
            <a:off x="4709795" y="2816860"/>
            <a:ext cx="5022215" cy="2999740"/>
          </a:xfrm>
          <a:prstGeom prst="rect">
            <a:avLst/>
          </a:prstGeom>
          <a:noFill/>
        </p:spPr>
        <p:txBody>
          <a:bodyPr wrap="square" lIns="91445" tIns="45721" rIns="91445" bIns="45721"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defTabSz="1219200" eaLnBrk="0" fontAlgn="auto" hangingPunct="0">
              <a:lnSpc>
                <a:spcPct val="150000"/>
              </a:lnSpc>
            </a:pPr>
            <a:r>
              <a:rPr lang="zh-CN" altLang="en-US" b="1">
                <a:solidFill>
                  <a:schemeClr val="tx1"/>
                </a:solidFill>
                <a:latin typeface="微软雅黑" pitchFamily="34" charset="-122"/>
                <a:ea typeface="微软雅黑" pitchFamily="34" charset="-122"/>
                <a:sym typeface="微软雅黑" pitchFamily="34" charset="-122"/>
              </a:rPr>
              <a:t>2015年12月，习近平总书记在127次中央政治局常委会上发表重要讲话，强调:“必须坚决遏制重特大事故频发势头，对易发重特大事故的行业领域采取</a:t>
            </a:r>
            <a:r>
              <a:rPr lang="zh-CN" altLang="en-US" b="1">
                <a:solidFill>
                  <a:srgbClr val="FF0000"/>
                </a:solidFill>
                <a:latin typeface="微软雅黑" pitchFamily="34" charset="-122"/>
                <a:ea typeface="微软雅黑" pitchFamily="34" charset="-122"/>
                <a:sym typeface="微软雅黑" pitchFamily="34" charset="-122"/>
              </a:rPr>
              <a:t>风险分级管控、隐患排查治理双重预防性工作机制</a:t>
            </a:r>
            <a:r>
              <a:rPr lang="zh-CN" altLang="en-US" b="1">
                <a:solidFill>
                  <a:schemeClr val="tx1"/>
                </a:solidFill>
                <a:latin typeface="微软雅黑" pitchFamily="34" charset="-122"/>
                <a:ea typeface="微软雅黑" pitchFamily="34" charset="-122"/>
                <a:sym typeface="微软雅黑" pitchFamily="34" charset="-122"/>
              </a:rPr>
              <a:t>，推动</a:t>
            </a:r>
            <a:r>
              <a:rPr lang="zh-CN" altLang="en-US" b="1">
                <a:solidFill>
                  <a:srgbClr val="FF0000"/>
                </a:solidFill>
                <a:latin typeface="微软雅黑" pitchFamily="34" charset="-122"/>
                <a:ea typeface="微软雅黑" pitchFamily="34" charset="-122"/>
                <a:sym typeface="微软雅黑" pitchFamily="34" charset="-122"/>
              </a:rPr>
              <a:t>安全生产关口前移</a:t>
            </a:r>
            <a:r>
              <a:rPr lang="zh-CN" altLang="en-US" b="1">
                <a:solidFill>
                  <a:schemeClr val="tx1"/>
                </a:solidFill>
                <a:latin typeface="微软雅黑" pitchFamily="34" charset="-122"/>
                <a:ea typeface="微软雅黑" pitchFamily="34" charset="-122"/>
                <a:sym typeface="微软雅黑" pitchFamily="34" charset="-122"/>
              </a:rPr>
              <a:t>，加强应急救援工作，最大限度减少人员伤亡和财产损失”。</a:t>
            </a:r>
          </a:p>
        </p:txBody>
      </p:sp>
      <p:pic>
        <p:nvPicPr>
          <p:cNvPr id="3" name="图片 2"/>
          <p:cNvPicPr>
            <a:picLocks noChangeAspect="1"/>
          </p:cNvPicPr>
          <p:nvPr/>
        </p:nvPicPr>
        <p:blipFill>
          <a:blip r:embed="rId3"/>
          <a:stretch>
            <a:fillRect/>
          </a:stretch>
        </p:blipFill>
        <p:spPr>
          <a:xfrm>
            <a:off x="201295" y="2887980"/>
            <a:ext cx="4267200" cy="2857500"/>
          </a:xfrm>
          <a:prstGeom prst="rect">
            <a:avLst/>
          </a:prstGeom>
        </p:spPr>
      </p:pic>
    </p:spTree>
  </p:cSld>
  <p:clrMapOvr>
    <a:masterClrMapping/>
  </p:clrMapOvr>
  <p:transition spd="slow" advClick="0" advTm="0">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3" dur="50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1+#ppt_w/2"/>
                                          </p:val>
                                        </p:tav>
                                        <p:tav tm="100000">
                                          <p:val>
                                            <p:strVal val="#ppt_x"/>
                                          </p:val>
                                        </p:tav>
                                      </p:tavLst>
                                    </p:anim>
                                    <p:anim calcmode="lin" valueType="num">
                                      <p:cBhvr additive="base">
                                        <p:cTn id="8" dur="500" fill="hold"/>
                                        <p:tgtEl>
                                          <p:spTgt spid="11"/>
                                        </p:tgtEl>
                                        <p:attrNameLst>
                                          <p:attrName>ppt_y</p:attrName>
                                        </p:attrNameLst>
                                      </p:cBhvr>
                                      <p:tavLst>
                                        <p:tav tm="0">
                                          <p:val>
                                            <p:strVal val="0-#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ppt_x"/>
                                          </p:val>
                                        </p:tav>
                                        <p:tav tm="100000">
                                          <p:val>
                                            <p:strVal val="#ppt_x"/>
                                          </p:val>
                                        </p:tav>
                                      </p:tavLst>
                                    </p:anim>
                                    <p:anim calcmode="lin" valueType="num">
                                      <p:cBhvr additive="base">
                                        <p:cTn id="12" dur="500" fill="hold"/>
                                        <p:tgtEl>
                                          <p:spTgt spid="12"/>
                                        </p:tgtEl>
                                        <p:attrNameLst>
                                          <p:attrName>ppt_y</p:attrName>
                                        </p:attrNameLst>
                                      </p:cBhvr>
                                      <p:tavLst>
                                        <p:tav tm="0">
                                          <p:val>
                                            <p:strVal val="1+#ppt_h/2"/>
                                          </p:val>
                                        </p:tav>
                                        <p:tav tm="100000">
                                          <p:val>
                                            <p:strVal val="#ppt_y"/>
                                          </p:val>
                                        </p:tav>
                                      </p:tavLst>
                                    </p:anim>
                                  </p:childTnLst>
                                </p:cTn>
                              </p:par>
                            </p:childTnLst>
                          </p:cTn>
                        </p:par>
                        <p:par>
                          <p:cTn id="13" fill="hold" nodeType="afterGroup">
                            <p:stCondLst>
                              <p:cond delay="500"/>
                            </p:stCondLst>
                            <p:childTnLst>
                              <p:par>
                                <p:cTn id="14" presetID="9" presetClass="entr" presetSubtype="0" dur="500" fill="hold" grpId="0" nodeType="after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Effect transition="in" filter="dissolve">
                                      <p:cBhvr>
                                        <p:cTn id="16" dur="500"/>
                                        <p:tgtEl>
                                          <p:spTgt spid="4">
                                            <p:txEl>
                                              <p:pRg st="0" end="0"/>
                                            </p:txEl>
                                          </p:spTgt>
                                        </p:tgtEl>
                                      </p:cBhvr>
                                    </p:animEffect>
                                  </p:childTnLst>
                                </p:cTn>
                              </p:par>
                            </p:childTnLst>
                          </p:cTn>
                        </p:par>
                        <p:par>
                          <p:cTn id="17" fill="hold" nodeType="afterGroup">
                            <p:stCondLst>
                              <p:cond delay="1000"/>
                            </p:stCondLst>
                            <p:childTnLst>
                              <p:par>
                                <p:cTn id="18" presetID="22" presetClass="entr" presetSubtype="8" dur="500" fill="hold" nodeType="after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wipe(left)">
                                      <p:cBhvr>
                                        <p:cTn id="20" dur="500"/>
                                        <p:tgtEl>
                                          <p:spTgt spid="13"/>
                                        </p:tgtEl>
                                      </p:cBhvr>
                                    </p:animEffect>
                                  </p:childTnLst>
                                </p:cTn>
                              </p:par>
                            </p:childTnLst>
                          </p:cTn>
                        </p:par>
                        <p:par>
                          <p:cTn id="21" fill="hold" nodeType="afterGroup">
                            <p:stCondLst>
                              <p:cond delay="1500"/>
                            </p:stCondLst>
                            <p:childTnLst>
                              <p:par>
                                <p:cTn id="22" presetID="53" presetClass="entr" presetSubtype="16" dur="500" fill="hold" nodeType="afterEffect">
                                  <p:stCondLst>
                                    <p:cond delay="0"/>
                                  </p:stCondLst>
                                  <p:childTnLst>
                                    <p:set>
                                      <p:cBhvr>
                                        <p:cTn id="23" dur="1" fill="hold">
                                          <p:stCondLst>
                                            <p:cond delay="0"/>
                                          </p:stCondLst>
                                        </p:cTn>
                                        <p:tgtEl>
                                          <p:spTgt spid="35"/>
                                        </p:tgtEl>
                                        <p:attrNameLst>
                                          <p:attrName>style.visibility</p:attrName>
                                        </p:attrNameLst>
                                      </p:cBhvr>
                                      <p:to>
                                        <p:strVal val="visible"/>
                                      </p:to>
                                    </p:set>
                                    <p:anim calcmode="lin" valueType="num">
                                      <p:cBhvr>
                                        <p:cTn id="24" dur="500" fill="hold"/>
                                        <p:tgtEl>
                                          <p:spTgt spid="35"/>
                                        </p:tgtEl>
                                        <p:attrNameLst>
                                          <p:attrName>ppt_w</p:attrName>
                                        </p:attrNameLst>
                                      </p:cBhvr>
                                      <p:tavLst>
                                        <p:tav tm="0">
                                          <p:val>
                                            <p:fltVal val="0"/>
                                          </p:val>
                                        </p:tav>
                                        <p:tav tm="100000">
                                          <p:val>
                                            <p:strVal val="#ppt_w"/>
                                          </p:val>
                                        </p:tav>
                                      </p:tavLst>
                                    </p:anim>
                                    <p:anim calcmode="lin" valueType="num">
                                      <p:cBhvr>
                                        <p:cTn id="25" dur="500" fill="hold"/>
                                        <p:tgtEl>
                                          <p:spTgt spid="35"/>
                                        </p:tgtEl>
                                        <p:attrNameLst>
                                          <p:attrName>ppt_h</p:attrName>
                                        </p:attrNameLst>
                                      </p:cBhvr>
                                      <p:tavLst>
                                        <p:tav tm="0">
                                          <p:val>
                                            <p:fltVal val="0"/>
                                          </p:val>
                                        </p:tav>
                                        <p:tav tm="100000">
                                          <p:val>
                                            <p:strVal val="#ppt_h"/>
                                          </p:val>
                                        </p:tav>
                                      </p:tavLst>
                                    </p:anim>
                                    <p:animEffect transition="in" filter="fade">
                                      <p:cBhvr>
                                        <p:cTn id="26" dur="500"/>
                                        <p:tgtEl>
                                          <p:spTgt spid="35"/>
                                        </p:tgtEl>
                                      </p:cBhvr>
                                    </p:animEffect>
                                  </p:childTnLst>
                                </p:cTn>
                              </p:par>
                              <p:par>
                                <p:cTn id="27" presetID="53" presetClass="entr" presetSubtype="16" dur="500" fill="hold" nodeType="withEffect">
                                  <p:stCondLst>
                                    <p:cond delay="200"/>
                                  </p:stCondLst>
                                  <p:childTnLst>
                                    <p:set>
                                      <p:cBhvr>
                                        <p:cTn id="28" dur="1" fill="hold">
                                          <p:stCondLst>
                                            <p:cond delay="0"/>
                                          </p:stCondLst>
                                        </p:cTn>
                                        <p:tgtEl>
                                          <p:spTgt spid="38"/>
                                        </p:tgtEl>
                                        <p:attrNameLst>
                                          <p:attrName>style.visibility</p:attrName>
                                        </p:attrNameLst>
                                      </p:cBhvr>
                                      <p:to>
                                        <p:strVal val="visible"/>
                                      </p:to>
                                    </p:set>
                                    <p:anim calcmode="lin" valueType="num">
                                      <p:cBhvr>
                                        <p:cTn id="29" dur="500" fill="hold"/>
                                        <p:tgtEl>
                                          <p:spTgt spid="38"/>
                                        </p:tgtEl>
                                        <p:attrNameLst>
                                          <p:attrName>ppt_w</p:attrName>
                                        </p:attrNameLst>
                                      </p:cBhvr>
                                      <p:tavLst>
                                        <p:tav tm="0">
                                          <p:val>
                                            <p:fltVal val="0"/>
                                          </p:val>
                                        </p:tav>
                                        <p:tav tm="100000">
                                          <p:val>
                                            <p:strVal val="#ppt_w"/>
                                          </p:val>
                                        </p:tav>
                                      </p:tavLst>
                                    </p:anim>
                                    <p:anim calcmode="lin" valueType="num">
                                      <p:cBhvr>
                                        <p:cTn id="30" dur="500" fill="hold"/>
                                        <p:tgtEl>
                                          <p:spTgt spid="38"/>
                                        </p:tgtEl>
                                        <p:attrNameLst>
                                          <p:attrName>ppt_h</p:attrName>
                                        </p:attrNameLst>
                                      </p:cBhvr>
                                      <p:tavLst>
                                        <p:tav tm="0">
                                          <p:val>
                                            <p:fltVal val="0"/>
                                          </p:val>
                                        </p:tav>
                                        <p:tav tm="100000">
                                          <p:val>
                                            <p:strVal val="#ppt_h"/>
                                          </p:val>
                                        </p:tav>
                                      </p:tavLst>
                                    </p:anim>
                                    <p:animEffect transition="in" filter="fade">
                                      <p:cBhvr>
                                        <p:cTn id="31" dur="500"/>
                                        <p:tgtEl>
                                          <p:spTgt spid="38"/>
                                        </p:tgtEl>
                                      </p:cBhvr>
                                    </p:animEffect>
                                  </p:childTnLst>
                                </p:cTn>
                              </p:par>
                              <p:par>
                                <p:cTn id="32" presetID="53" presetClass="entr" presetSubtype="16" dur="500" fill="hold" nodeType="withEffect">
                                  <p:stCondLst>
                                    <p:cond delay="400"/>
                                  </p:stCondLst>
                                  <p:childTnLst>
                                    <p:set>
                                      <p:cBhvr>
                                        <p:cTn id="33" dur="1" fill="hold">
                                          <p:stCondLst>
                                            <p:cond delay="0"/>
                                          </p:stCondLst>
                                        </p:cTn>
                                        <p:tgtEl>
                                          <p:spTgt spid="29"/>
                                        </p:tgtEl>
                                        <p:attrNameLst>
                                          <p:attrName>style.visibility</p:attrName>
                                        </p:attrNameLst>
                                      </p:cBhvr>
                                      <p:to>
                                        <p:strVal val="visible"/>
                                      </p:to>
                                    </p:set>
                                    <p:anim calcmode="lin" valueType="num">
                                      <p:cBhvr>
                                        <p:cTn id="34" dur="500" fill="hold"/>
                                        <p:tgtEl>
                                          <p:spTgt spid="29"/>
                                        </p:tgtEl>
                                        <p:attrNameLst>
                                          <p:attrName>ppt_w</p:attrName>
                                        </p:attrNameLst>
                                      </p:cBhvr>
                                      <p:tavLst>
                                        <p:tav tm="0">
                                          <p:val>
                                            <p:fltVal val="0"/>
                                          </p:val>
                                        </p:tav>
                                        <p:tav tm="100000">
                                          <p:val>
                                            <p:strVal val="#ppt_w"/>
                                          </p:val>
                                        </p:tav>
                                      </p:tavLst>
                                    </p:anim>
                                    <p:anim calcmode="lin" valueType="num">
                                      <p:cBhvr>
                                        <p:cTn id="35" dur="500" fill="hold"/>
                                        <p:tgtEl>
                                          <p:spTgt spid="29"/>
                                        </p:tgtEl>
                                        <p:attrNameLst>
                                          <p:attrName>ppt_h</p:attrName>
                                        </p:attrNameLst>
                                      </p:cBhvr>
                                      <p:tavLst>
                                        <p:tav tm="0">
                                          <p:val>
                                            <p:fltVal val="0"/>
                                          </p:val>
                                        </p:tav>
                                        <p:tav tm="100000">
                                          <p:val>
                                            <p:strVal val="#ppt_h"/>
                                          </p:val>
                                        </p:tav>
                                      </p:tavLst>
                                    </p:anim>
                                    <p:animEffect transition="in" filter="fade">
                                      <p:cBhvr>
                                        <p:cTn id="36" dur="500"/>
                                        <p:tgtEl>
                                          <p:spTgt spid="29"/>
                                        </p:tgtEl>
                                      </p:cBhvr>
                                    </p:animEffect>
                                  </p:childTnLst>
                                </p:cTn>
                              </p:par>
                              <p:par>
                                <p:cTn id="37" presetID="53" presetClass="entr" presetSubtype="16" dur="500" fill="hold" nodeType="withEffect">
                                  <p:stCondLst>
                                    <p:cond delay="600"/>
                                  </p:stCondLst>
                                  <p:childTnLst>
                                    <p:set>
                                      <p:cBhvr>
                                        <p:cTn id="38" dur="1" fill="hold">
                                          <p:stCondLst>
                                            <p:cond delay="0"/>
                                          </p:stCondLst>
                                        </p:cTn>
                                        <p:tgtEl>
                                          <p:spTgt spid="32"/>
                                        </p:tgtEl>
                                        <p:attrNameLst>
                                          <p:attrName>style.visibility</p:attrName>
                                        </p:attrNameLst>
                                      </p:cBhvr>
                                      <p:to>
                                        <p:strVal val="visible"/>
                                      </p:to>
                                    </p:set>
                                    <p:anim calcmode="lin" valueType="num">
                                      <p:cBhvr>
                                        <p:cTn id="39" dur="500" fill="hold"/>
                                        <p:tgtEl>
                                          <p:spTgt spid="32"/>
                                        </p:tgtEl>
                                        <p:attrNameLst>
                                          <p:attrName>ppt_w</p:attrName>
                                        </p:attrNameLst>
                                      </p:cBhvr>
                                      <p:tavLst>
                                        <p:tav tm="0">
                                          <p:val>
                                            <p:fltVal val="0"/>
                                          </p:val>
                                        </p:tav>
                                        <p:tav tm="100000">
                                          <p:val>
                                            <p:strVal val="#ppt_w"/>
                                          </p:val>
                                        </p:tav>
                                      </p:tavLst>
                                    </p:anim>
                                    <p:anim calcmode="lin" valueType="num">
                                      <p:cBhvr>
                                        <p:cTn id="40" dur="500" fill="hold"/>
                                        <p:tgtEl>
                                          <p:spTgt spid="32"/>
                                        </p:tgtEl>
                                        <p:attrNameLst>
                                          <p:attrName>ppt_h</p:attrName>
                                        </p:attrNameLst>
                                      </p:cBhvr>
                                      <p:tavLst>
                                        <p:tav tm="0">
                                          <p:val>
                                            <p:fltVal val="0"/>
                                          </p:val>
                                        </p:tav>
                                        <p:tav tm="100000">
                                          <p:val>
                                            <p:strVal val="#ppt_h"/>
                                          </p:val>
                                        </p:tav>
                                      </p:tavLst>
                                    </p:anim>
                                    <p:animEffect transition="in" filter="fade">
                                      <p:cBhvr>
                                        <p:cTn id="41" dur="500"/>
                                        <p:tgtEl>
                                          <p:spTgt spid="32"/>
                                        </p:tgtEl>
                                      </p:cBhvr>
                                    </p:animEffect>
                                  </p:childTnLst>
                                </p:cTn>
                              </p:par>
                              <p:par>
                                <p:cTn id="42" presetID="53" presetClass="entr" presetSubtype="16" dur="500" fill="hold" nodeType="withEffect">
                                  <p:stCondLst>
                                    <p:cond delay="800"/>
                                  </p:stCondLst>
                                  <p:childTnLst>
                                    <p:set>
                                      <p:cBhvr>
                                        <p:cTn id="43" dur="1" fill="hold">
                                          <p:stCondLst>
                                            <p:cond delay="0"/>
                                          </p:stCondLst>
                                        </p:cTn>
                                        <p:tgtEl>
                                          <p:spTgt spid="26"/>
                                        </p:tgtEl>
                                        <p:attrNameLst>
                                          <p:attrName>style.visibility</p:attrName>
                                        </p:attrNameLst>
                                      </p:cBhvr>
                                      <p:to>
                                        <p:strVal val="visible"/>
                                      </p:to>
                                    </p:set>
                                    <p:anim calcmode="lin" valueType="num">
                                      <p:cBhvr>
                                        <p:cTn id="44" dur="500" fill="hold"/>
                                        <p:tgtEl>
                                          <p:spTgt spid="26"/>
                                        </p:tgtEl>
                                        <p:attrNameLst>
                                          <p:attrName>ppt_w</p:attrName>
                                        </p:attrNameLst>
                                      </p:cBhvr>
                                      <p:tavLst>
                                        <p:tav tm="0">
                                          <p:val>
                                            <p:fltVal val="0"/>
                                          </p:val>
                                        </p:tav>
                                        <p:tav tm="100000">
                                          <p:val>
                                            <p:strVal val="#ppt_w"/>
                                          </p:val>
                                        </p:tav>
                                      </p:tavLst>
                                    </p:anim>
                                    <p:anim calcmode="lin" valueType="num">
                                      <p:cBhvr>
                                        <p:cTn id="45" dur="500" fill="hold"/>
                                        <p:tgtEl>
                                          <p:spTgt spid="26"/>
                                        </p:tgtEl>
                                        <p:attrNameLst>
                                          <p:attrName>ppt_h</p:attrName>
                                        </p:attrNameLst>
                                      </p:cBhvr>
                                      <p:tavLst>
                                        <p:tav tm="0">
                                          <p:val>
                                            <p:fltVal val="0"/>
                                          </p:val>
                                        </p:tav>
                                        <p:tav tm="100000">
                                          <p:val>
                                            <p:strVal val="#ppt_h"/>
                                          </p:val>
                                        </p:tav>
                                      </p:tavLst>
                                    </p:anim>
                                    <p:animEffect transition="in" filter="fade">
                                      <p:cBhvr>
                                        <p:cTn id="46" dur="500"/>
                                        <p:tgtEl>
                                          <p:spTgt spid="26"/>
                                        </p:tgtEl>
                                      </p:cBhvr>
                                    </p:animEffect>
                                  </p:childTnLst>
                                </p:cTn>
                              </p:par>
                            </p:childTnLst>
                          </p:cTn>
                        </p:par>
                        <p:par>
                          <p:cTn id="47" fill="hold" nodeType="afterGroup">
                            <p:stCondLst>
                              <p:cond delay="2800"/>
                            </p:stCondLst>
                            <p:childTnLst>
                              <p:par>
                                <p:cTn id="48" presetID="22" presetClass="entr" presetSubtype="8" dur="100" fill="hold" grpId="0" nodeType="afterEffect">
                                  <p:stCondLst>
                                    <p:cond delay="0"/>
                                  </p:stCondLst>
                                  <p:iterate type="lt">
                                    <p:tmPct val="30000"/>
                                  </p:iterate>
                                  <p:childTnLst>
                                    <p:set>
                                      <p:cBhvr>
                                        <p:cTn id="49" dur="1" fill="hold">
                                          <p:stCondLst>
                                            <p:cond delay="0"/>
                                          </p:stCondLst>
                                        </p:cTn>
                                        <p:tgtEl>
                                          <p:spTgt spid="5"/>
                                        </p:tgtEl>
                                        <p:attrNameLst>
                                          <p:attrName>style.visibility</p:attrName>
                                        </p:attrNameLst>
                                      </p:cBhvr>
                                      <p:to>
                                        <p:strVal val="visible"/>
                                      </p:to>
                                    </p:set>
                                    <p:animEffect transition="in" filter="wipe(left)">
                                      <p:cBhvr>
                                        <p:cTn id="50" dur="100"/>
                                        <p:tgtEl>
                                          <p:spTgt spid="5"/>
                                        </p:tgtEl>
                                      </p:cBhvr>
                                    </p:animEffect>
                                  </p:childTnLst>
                                </p:cTn>
                              </p:par>
                              <p:par>
                                <p:cTn id="51" presetID="36" presetClass="emph" presetSubtype="0" dur="100" fill="hold" grpId="1" nodeType="withEffect">
                                  <p:stCondLst>
                                    <p:cond delay="0"/>
                                  </p:stCondLst>
                                  <p:iterate type="lt">
                                    <p:tmPct val="30000"/>
                                  </p:iterate>
                                  <p:childTnLst>
                                    <p:animScale>
                                      <p:cBhvr>
                                        <p:cTn id="52" dur="50" autoRev="1" fill="hold">
                                          <p:stCondLst>
                                            <p:cond delay="0"/>
                                          </p:stCondLst>
                                        </p:cTn>
                                        <p:tgtEl>
                                          <p:spTgt spid="5"/>
                                        </p:tgtEl>
                                      </p:cBhvr>
                                      <p:to x="80000" y="100000"/>
                                    </p:animScale>
                                    <p:anim by="(#ppt_w*0.10)" calcmode="lin" valueType="num">
                                      <p:cBhvr>
                                        <p:cTn id="53" dur="50" autoRev="1" fill="hold">
                                          <p:stCondLst>
                                            <p:cond delay="0"/>
                                          </p:stCondLst>
                                        </p:cTn>
                                        <p:tgtEl>
                                          <p:spTgt spid="5"/>
                                        </p:tgtEl>
                                        <p:attrNameLst>
                                          <p:attrName>ppt_x</p:attrName>
                                        </p:attrNameLst>
                                      </p:cBhvr>
                                    </p:anim>
                                    <p:anim by="(-#ppt_w*0.10)" calcmode="lin" valueType="num">
                                      <p:cBhvr>
                                        <p:cTn id="54" dur="50" autoRev="1" fill="hold">
                                          <p:stCondLst>
                                            <p:cond delay="0"/>
                                          </p:stCondLst>
                                        </p:cTn>
                                        <p:tgtEl>
                                          <p:spTgt spid="5"/>
                                        </p:tgtEl>
                                        <p:attrNameLst>
                                          <p:attrName>ppt_y</p:attrName>
                                        </p:attrNameLst>
                                      </p:cBhvr>
                                    </p:anim>
                                    <p:animRot by="-480000">
                                      <p:cBhvr>
                                        <p:cTn id="55" dur="50" autoRev="1" fill="hold">
                                          <p:stCondLst>
                                            <p:cond delay="0"/>
                                          </p:stCondLst>
                                        </p:cTn>
                                        <p:tgtEl>
                                          <p:spTgt spid="5"/>
                                        </p:tgtEl>
                                        <p:attrNameLst>
                                          <p:attrName>r</p:attrName>
                                        </p:attrNameLst>
                                      </p:cBhvr>
                                    </p:animRot>
                                  </p:childTnLst>
                                </p:cTn>
                              </p:par>
                            </p:childTnLst>
                          </p:cTn>
                        </p:par>
                        <p:par>
                          <p:cTn id="56" fill="hold" nodeType="afterGroup">
                            <p:stCondLst>
                              <p:cond delay="2900"/>
                            </p:stCondLst>
                            <p:childTnLst>
                              <p:par>
                                <p:cTn id="57" presetID="22" presetClass="entr" presetSubtype="8" dur="100" fill="hold" grpId="0" nodeType="afterEffect">
                                  <p:stCondLst>
                                    <p:cond delay="0"/>
                                  </p:stCondLst>
                                  <p:iterate type="lt">
                                    <p:tmPct val="30000"/>
                                  </p:iterate>
                                  <p:childTnLst>
                                    <p:set>
                                      <p:cBhvr>
                                        <p:cTn id="58" dur="1" fill="hold">
                                          <p:stCondLst>
                                            <p:cond delay="0"/>
                                          </p:stCondLst>
                                        </p:cTn>
                                        <p:tgtEl>
                                          <p:spTgt spid="2"/>
                                        </p:tgtEl>
                                        <p:attrNameLst>
                                          <p:attrName>style.visibility</p:attrName>
                                        </p:attrNameLst>
                                      </p:cBhvr>
                                      <p:to>
                                        <p:strVal val="visible"/>
                                      </p:to>
                                    </p:set>
                                    <p:animEffect transition="in" filter="wipe(left)">
                                      <p:cBhvr>
                                        <p:cTn id="59" dur="100"/>
                                        <p:tgtEl>
                                          <p:spTgt spid="2"/>
                                        </p:tgtEl>
                                      </p:cBhvr>
                                    </p:animEffect>
                                  </p:childTnLst>
                                </p:cTn>
                              </p:par>
                              <p:par>
                                <p:cTn id="60" presetID="36" presetClass="emph" presetSubtype="0" dur="100" fill="hold" grpId="1" nodeType="withEffect">
                                  <p:stCondLst>
                                    <p:cond delay="0"/>
                                  </p:stCondLst>
                                  <p:iterate type="lt">
                                    <p:tmPct val="30000"/>
                                  </p:iterate>
                                  <p:childTnLst>
                                    <p:animScale>
                                      <p:cBhvr>
                                        <p:cTn id="61" dur="50" autoRev="1" fill="hold">
                                          <p:stCondLst>
                                            <p:cond delay="0"/>
                                          </p:stCondLst>
                                        </p:cTn>
                                        <p:tgtEl>
                                          <p:spTgt spid="2"/>
                                        </p:tgtEl>
                                      </p:cBhvr>
                                      <p:to x="80000" y="100000"/>
                                    </p:animScale>
                                    <p:anim by="(#ppt_w*0.10)" calcmode="lin" valueType="num">
                                      <p:cBhvr>
                                        <p:cTn id="62" dur="50" autoRev="1" fill="hold">
                                          <p:stCondLst>
                                            <p:cond delay="0"/>
                                          </p:stCondLst>
                                        </p:cTn>
                                        <p:tgtEl>
                                          <p:spTgt spid="2"/>
                                        </p:tgtEl>
                                        <p:attrNameLst>
                                          <p:attrName>ppt_x</p:attrName>
                                        </p:attrNameLst>
                                      </p:cBhvr>
                                    </p:anim>
                                    <p:anim by="(-#ppt_w*0.10)" calcmode="lin" valueType="num">
                                      <p:cBhvr>
                                        <p:cTn id="63" dur="50" autoRev="1" fill="hold">
                                          <p:stCondLst>
                                            <p:cond delay="0"/>
                                          </p:stCondLst>
                                        </p:cTn>
                                        <p:tgtEl>
                                          <p:spTgt spid="2"/>
                                        </p:tgtEl>
                                        <p:attrNameLst>
                                          <p:attrName>ppt_y</p:attrName>
                                        </p:attrNameLst>
                                      </p:cBhvr>
                                    </p:anim>
                                    <p:animRot by="-480000">
                                      <p:cBhvr>
                                        <p:cTn id="64" dur="50" autoRev="1" fill="hold">
                                          <p:stCondLst>
                                            <p:cond delay="0"/>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5" grpId="1"/>
      <p:bldP spid="11" grpId="0"/>
      <p:bldP spid="12" grpId="0"/>
      <p:bldP spid="2" grpId="0"/>
      <p:bldP spid="2" grpId="1"/>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ext Placeholder 4"/>
          <p:cNvSpPr txBox="1"/>
          <p:nvPr/>
        </p:nvSpPr>
        <p:spPr>
          <a:xfrm>
            <a:off x="1156299" y="1220756"/>
            <a:ext cx="3008380" cy="672075"/>
          </a:xfrm>
          <a:prstGeom prst="rect">
            <a:avLst/>
          </a:prstGeom>
        </p:spPr>
        <p:txBody>
          <a:bodyPr anchor="ctr">
            <a:noAutofit/>
          </a:bodyPr>
          <a:lstStyle>
            <a:defPPr>
              <a:defRPr lang="zh-CN"/>
            </a:defPPr>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defTabSz="1219200">
              <a:buNone/>
            </a:pPr>
            <a:r>
              <a:rPr lang="zh-CN" altLang="en-US" sz="4265" b="1">
                <a:solidFill>
                  <a:srgbClr val="005DA2"/>
                </a:solidFill>
                <a:latin typeface="微软雅黑" pitchFamily="34" charset="-122"/>
                <a:ea typeface="微软雅黑" pitchFamily="34" charset="-122"/>
              </a:rPr>
              <a:t>背景</a:t>
            </a:r>
          </a:p>
        </p:txBody>
      </p:sp>
      <p:sp>
        <p:nvSpPr>
          <p:cNvPr id="5" name="TextBox 4"/>
          <p:cNvSpPr txBox="1"/>
          <p:nvPr/>
        </p:nvSpPr>
        <p:spPr>
          <a:xfrm>
            <a:off x="880686" y="2224545"/>
            <a:ext cx="7776864" cy="553085"/>
          </a:xfrm>
          <a:prstGeom prst="rect">
            <a:avLst/>
          </a:prstGeom>
          <a:noFill/>
        </p:spPr>
        <p:txBody>
          <a:bodyPr wrap="square" lIns="91445" tIns="45721" rIns="91445" bIns="45721"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defTabSz="1219200" eaLnBrk="0" hangingPunct="0">
              <a:lnSpc>
                <a:spcPct val="150000"/>
              </a:lnSpc>
            </a:pPr>
            <a:r>
              <a:rPr lang="zh-CN" altLang="en-US" sz="2000" b="1">
                <a:solidFill>
                  <a:srgbClr val="005DA2"/>
                </a:solidFill>
                <a:latin typeface="微软雅黑" pitchFamily="34" charset="-122"/>
                <a:ea typeface="微软雅黑" pitchFamily="34" charset="-122"/>
                <a:sym typeface="微软雅黑" pitchFamily="34" charset="-122"/>
              </a:rPr>
              <a:t>李克强总理针对安全生产指出:</a:t>
            </a:r>
          </a:p>
        </p:txBody>
      </p:sp>
      <p:sp>
        <p:nvSpPr>
          <p:cNvPr id="11" name="Parallelogram 21"/>
          <p:cNvSpPr/>
          <p:nvPr/>
        </p:nvSpPr>
        <p:spPr>
          <a:xfrm>
            <a:off x="9514760" y="-3819"/>
            <a:ext cx="2211840" cy="4808977"/>
          </a:xfrm>
          <a:prstGeom prst="parallelogram">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en-US" sz="2400">
              <a:solidFill>
                <a:prstClr val="white"/>
              </a:solidFill>
              <a:latin typeface="Calibri"/>
            </a:endParaRPr>
          </a:p>
        </p:txBody>
      </p:sp>
      <p:sp>
        <p:nvSpPr>
          <p:cNvPr id="12" name="Parallelogram 22"/>
          <p:cNvSpPr/>
          <p:nvPr/>
        </p:nvSpPr>
        <p:spPr>
          <a:xfrm>
            <a:off x="10128448" y="2049025"/>
            <a:ext cx="2211840" cy="4808977"/>
          </a:xfrm>
          <a:prstGeom prst="parallelogram">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en-US" sz="2400">
              <a:solidFill>
                <a:prstClr val="white"/>
              </a:solidFill>
              <a:latin typeface="Calibri"/>
            </a:endParaRPr>
          </a:p>
        </p:txBody>
      </p:sp>
      <p:cxnSp>
        <p:nvCxnSpPr>
          <p:cNvPr id="13" name="直接连接符 12"/>
          <p:cNvCxnSpPr/>
          <p:nvPr/>
        </p:nvCxnSpPr>
        <p:spPr>
          <a:xfrm>
            <a:off x="1305164" y="2058719"/>
            <a:ext cx="7296811" cy="0"/>
          </a:xfrm>
          <a:prstGeom prst="line">
            <a:avLst/>
          </a:prstGeom>
        </p:spPr>
        <p:style>
          <a:lnRef idx="1">
            <a:schemeClr val="accent1"/>
          </a:lnRef>
          <a:fillRef idx="0">
            <a:schemeClr val="accent1"/>
          </a:fillRef>
          <a:effectRef idx="0">
            <a:schemeClr val="accent1"/>
          </a:effectRef>
          <a:fontRef idx="minor">
            <a:schemeClr val="tx1"/>
          </a:fontRef>
        </p:style>
      </p:cxnSp>
      <p:grpSp>
        <p:nvGrpSpPr>
          <p:cNvPr id="26" name="组合 25"/>
          <p:cNvGrpSpPr/>
          <p:nvPr/>
        </p:nvGrpSpPr>
        <p:grpSpPr>
          <a:xfrm>
            <a:off x="8202921" y="1437156"/>
            <a:ext cx="454847" cy="455675"/>
            <a:chOff x="6084168" y="1274820"/>
            <a:chExt cx="432048" cy="432834"/>
          </a:xfrm>
        </p:grpSpPr>
        <p:sp>
          <p:nvSpPr>
            <p:cNvPr id="27" name="椭圆 22"/>
            <p:cNvSpPr>
              <a:spLocks noChangeArrowheads="1"/>
            </p:cNvSpPr>
            <p:nvPr/>
          </p:nvSpPr>
          <p:spPr bwMode="auto">
            <a:xfrm>
              <a:off x="6084168" y="1274820"/>
              <a:ext cx="432048" cy="432834"/>
            </a:xfrm>
            <a:prstGeom prst="ellipse">
              <a:avLst/>
            </a:prstGeom>
            <a:solidFill>
              <a:schemeClr val="accent1"/>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28" name="Freeform 59"/>
            <p:cNvSpPr>
              <a:spLocks noChangeArrowheads="1"/>
            </p:cNvSpPr>
            <p:nvPr/>
          </p:nvSpPr>
          <p:spPr bwMode="auto">
            <a:xfrm>
              <a:off x="6180302" y="1365898"/>
              <a:ext cx="239780" cy="250679"/>
            </a:xfrm>
            <a:custGeom>
              <a:gdLst>
                <a:gd name="T0" fmla="*/ 73627430 w 581"/>
                <a:gd name="T1" fmla="*/ 67678707 h 609"/>
                <a:gd name="T2" fmla="*/ 61659637 w 581"/>
                <a:gd name="T3" fmla="*/ 78678142 h 609"/>
                <a:gd name="T4" fmla="*/ 54244957 w 581"/>
                <a:gd name="T5" fmla="*/ 72208055 h 609"/>
                <a:gd name="T6" fmla="*/ 57106883 w 581"/>
                <a:gd name="T7" fmla="*/ 65867111 h 609"/>
                <a:gd name="T8" fmla="*/ 61659637 w 581"/>
                <a:gd name="T9" fmla="*/ 69490662 h 609"/>
                <a:gd name="T10" fmla="*/ 71806401 w 581"/>
                <a:gd name="T11" fmla="*/ 61338122 h 609"/>
                <a:gd name="T12" fmla="*/ 73627430 w 581"/>
                <a:gd name="T13" fmla="*/ 67678707 h 609"/>
                <a:gd name="T14" fmla="*/ 61659637 w 581"/>
                <a:gd name="T15" fmla="*/ 64055516 h 609"/>
                <a:gd name="T16" fmla="*/ 49691843 w 581"/>
                <a:gd name="T17" fmla="*/ 69490662 h 609"/>
                <a:gd name="T18" fmla="*/ 51513233 w 581"/>
                <a:gd name="T19" fmla="*/ 75054951 h 609"/>
                <a:gd name="T20" fmla="*/ 3772261 w 581"/>
                <a:gd name="T21" fmla="*/ 78678142 h 609"/>
                <a:gd name="T22" fmla="*/ 0 w 581"/>
                <a:gd name="T23" fmla="*/ 10999436 h 609"/>
                <a:gd name="T24" fmla="*/ 10146404 w 581"/>
                <a:gd name="T25" fmla="*/ 7246742 h 609"/>
                <a:gd name="T26" fmla="*/ 17561444 w 581"/>
                <a:gd name="T27" fmla="*/ 18246178 h 609"/>
                <a:gd name="T28" fmla="*/ 24845922 w 581"/>
                <a:gd name="T29" fmla="*/ 7246742 h 609"/>
                <a:gd name="T30" fmla="*/ 28488341 w 581"/>
                <a:gd name="T31" fmla="*/ 10999436 h 609"/>
                <a:gd name="T32" fmla="*/ 43318061 w 581"/>
                <a:gd name="T33" fmla="*/ 10999436 h 609"/>
                <a:gd name="T34" fmla="*/ 46960119 w 581"/>
                <a:gd name="T35" fmla="*/ 7246742 h 609"/>
                <a:gd name="T36" fmla="*/ 54244957 w 581"/>
                <a:gd name="T37" fmla="*/ 18246178 h 609"/>
                <a:gd name="T38" fmla="*/ 61659637 w 581"/>
                <a:gd name="T39" fmla="*/ 7246742 h 609"/>
                <a:gd name="T40" fmla="*/ 71806401 w 581"/>
                <a:gd name="T41" fmla="*/ 10999436 h 609"/>
                <a:gd name="T42" fmla="*/ 66212751 w 581"/>
                <a:gd name="T43" fmla="*/ 59526167 h 609"/>
                <a:gd name="T44" fmla="*/ 10146404 w 581"/>
                <a:gd name="T45" fmla="*/ 63149718 h 609"/>
                <a:gd name="T46" fmla="*/ 12878128 w 581"/>
                <a:gd name="T47" fmla="*/ 65867111 h 609"/>
                <a:gd name="T48" fmla="*/ 39545439 w 581"/>
                <a:gd name="T49" fmla="*/ 63149718 h 609"/>
                <a:gd name="T50" fmla="*/ 39545439 w 581"/>
                <a:gd name="T51" fmla="*/ 63149718 h 609"/>
                <a:gd name="T52" fmla="*/ 39545439 w 581"/>
                <a:gd name="T53" fmla="*/ 63149718 h 609"/>
                <a:gd name="T54" fmla="*/ 12878128 w 581"/>
                <a:gd name="T55" fmla="*/ 60431965 h 609"/>
                <a:gd name="T56" fmla="*/ 58017218 w 581"/>
                <a:gd name="T57" fmla="*/ 28339815 h 609"/>
                <a:gd name="T58" fmla="*/ 13788823 w 581"/>
                <a:gd name="T59" fmla="*/ 28339815 h 609"/>
                <a:gd name="T60" fmla="*/ 13788823 w 581"/>
                <a:gd name="T61" fmla="*/ 35715700 h 609"/>
                <a:gd name="T62" fmla="*/ 61659637 w 581"/>
                <a:gd name="T63" fmla="*/ 31963007 h 609"/>
                <a:gd name="T64" fmla="*/ 58017218 w 581"/>
                <a:gd name="T65" fmla="*/ 43868240 h 609"/>
                <a:gd name="T66" fmla="*/ 35903020 w 581"/>
                <a:gd name="T67" fmla="*/ 43868240 h 609"/>
                <a:gd name="T68" fmla="*/ 13788823 w 581"/>
                <a:gd name="T69" fmla="*/ 43868240 h 609"/>
                <a:gd name="T70" fmla="*/ 13788823 w 581"/>
                <a:gd name="T71" fmla="*/ 51244484 h 609"/>
                <a:gd name="T72" fmla="*/ 35903020 w 581"/>
                <a:gd name="T73" fmla="*/ 51244484 h 609"/>
                <a:gd name="T74" fmla="*/ 61659637 w 581"/>
                <a:gd name="T75" fmla="*/ 47491791 h 609"/>
                <a:gd name="T76" fmla="*/ 54244957 w 581"/>
                <a:gd name="T77" fmla="*/ 14622627 h 609"/>
                <a:gd name="T78" fmla="*/ 50602538 w 581"/>
                <a:gd name="T79" fmla="*/ 10999436 h 609"/>
                <a:gd name="T80" fmla="*/ 54244957 w 581"/>
                <a:gd name="T81" fmla="*/ 0 h 609"/>
                <a:gd name="T82" fmla="*/ 58017218 w 581"/>
                <a:gd name="T83" fmla="*/ 10999436 h 609"/>
                <a:gd name="T84" fmla="*/ 35903020 w 581"/>
                <a:gd name="T85" fmla="*/ 14622627 h 609"/>
                <a:gd name="T86" fmla="*/ 32260601 w 581"/>
                <a:gd name="T87" fmla="*/ 10999436 h 609"/>
                <a:gd name="T88" fmla="*/ 35903020 w 581"/>
                <a:gd name="T89" fmla="*/ 0 h 609"/>
                <a:gd name="T90" fmla="*/ 39545439 w 581"/>
                <a:gd name="T91" fmla="*/ 10999436 h 609"/>
                <a:gd name="T92" fmla="*/ 17561444 w 581"/>
                <a:gd name="T93" fmla="*/ 14622627 h 609"/>
                <a:gd name="T94" fmla="*/ 13788823 w 581"/>
                <a:gd name="T95" fmla="*/ 10999436 h 609"/>
                <a:gd name="T96" fmla="*/ 17561444 w 581"/>
                <a:gd name="T97" fmla="*/ 0 h 609"/>
                <a:gd name="T98" fmla="*/ 21203502 w 581"/>
                <a:gd name="T99" fmla="*/ 10999436 h 60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581" h="609">
                  <a:moveTo>
                    <a:pt x="566" y="523"/>
                  </a:moveTo>
                  <a:lnTo>
                    <a:pt x="566" y="523"/>
                  </a:lnTo>
                  <a:cubicBezTo>
                    <a:pt x="495" y="594"/>
                    <a:pt x="495" y="594"/>
                    <a:pt x="495" y="594"/>
                  </a:cubicBezTo>
                  <a:cubicBezTo>
                    <a:pt x="488" y="601"/>
                    <a:pt x="481" y="608"/>
                    <a:pt x="474" y="608"/>
                  </a:cubicBezTo>
                  <a:cubicBezTo>
                    <a:pt x="467" y="608"/>
                    <a:pt x="460" y="601"/>
                    <a:pt x="453" y="594"/>
                  </a:cubicBezTo>
                  <a:cubicBezTo>
                    <a:pt x="417" y="558"/>
                    <a:pt x="417" y="558"/>
                    <a:pt x="417" y="558"/>
                  </a:cubicBezTo>
                  <a:cubicBezTo>
                    <a:pt x="410" y="551"/>
                    <a:pt x="410" y="544"/>
                    <a:pt x="410" y="537"/>
                  </a:cubicBezTo>
                  <a:cubicBezTo>
                    <a:pt x="410" y="523"/>
                    <a:pt x="417" y="509"/>
                    <a:pt x="439" y="509"/>
                  </a:cubicBezTo>
                  <a:cubicBezTo>
                    <a:pt x="446" y="509"/>
                    <a:pt x="453" y="516"/>
                    <a:pt x="453" y="523"/>
                  </a:cubicBezTo>
                  <a:cubicBezTo>
                    <a:pt x="474" y="537"/>
                    <a:pt x="474" y="537"/>
                    <a:pt x="474" y="537"/>
                  </a:cubicBezTo>
                  <a:cubicBezTo>
                    <a:pt x="530" y="481"/>
                    <a:pt x="530" y="481"/>
                    <a:pt x="530" y="481"/>
                  </a:cubicBezTo>
                  <a:cubicBezTo>
                    <a:pt x="537" y="474"/>
                    <a:pt x="545" y="474"/>
                    <a:pt x="552" y="474"/>
                  </a:cubicBezTo>
                  <a:cubicBezTo>
                    <a:pt x="566" y="474"/>
                    <a:pt x="580" y="488"/>
                    <a:pt x="580" y="502"/>
                  </a:cubicBezTo>
                  <a:cubicBezTo>
                    <a:pt x="580" y="509"/>
                    <a:pt x="573" y="516"/>
                    <a:pt x="566" y="523"/>
                  </a:cubicBezTo>
                  <a:close/>
                  <a:moveTo>
                    <a:pt x="474" y="495"/>
                  </a:moveTo>
                  <a:lnTo>
                    <a:pt x="474" y="495"/>
                  </a:lnTo>
                  <a:cubicBezTo>
                    <a:pt x="467" y="488"/>
                    <a:pt x="453" y="481"/>
                    <a:pt x="439" y="481"/>
                  </a:cubicBezTo>
                  <a:cubicBezTo>
                    <a:pt x="403" y="481"/>
                    <a:pt x="382" y="509"/>
                    <a:pt x="382" y="537"/>
                  </a:cubicBezTo>
                  <a:cubicBezTo>
                    <a:pt x="382" y="558"/>
                    <a:pt x="389" y="573"/>
                    <a:pt x="396" y="580"/>
                  </a:cubicBezTo>
                  <a:cubicBezTo>
                    <a:pt x="424" y="608"/>
                    <a:pt x="424" y="608"/>
                    <a:pt x="424" y="608"/>
                  </a:cubicBezTo>
                  <a:cubicBezTo>
                    <a:pt x="29" y="608"/>
                    <a:pt x="29" y="608"/>
                    <a:pt x="29" y="608"/>
                  </a:cubicBezTo>
                  <a:cubicBezTo>
                    <a:pt x="15" y="608"/>
                    <a:pt x="0" y="594"/>
                    <a:pt x="0" y="580"/>
                  </a:cubicBezTo>
                  <a:cubicBezTo>
                    <a:pt x="0" y="85"/>
                    <a:pt x="0" y="85"/>
                    <a:pt x="0" y="85"/>
                  </a:cubicBezTo>
                  <a:cubicBezTo>
                    <a:pt x="0" y="71"/>
                    <a:pt x="15" y="56"/>
                    <a:pt x="29" y="56"/>
                  </a:cubicBezTo>
                  <a:cubicBezTo>
                    <a:pt x="78" y="56"/>
                    <a:pt x="78" y="56"/>
                    <a:pt x="78" y="56"/>
                  </a:cubicBezTo>
                  <a:cubicBezTo>
                    <a:pt x="78" y="85"/>
                    <a:pt x="78" y="85"/>
                    <a:pt x="78" y="85"/>
                  </a:cubicBezTo>
                  <a:cubicBezTo>
                    <a:pt x="78" y="120"/>
                    <a:pt x="106" y="141"/>
                    <a:pt x="135" y="141"/>
                  </a:cubicBezTo>
                  <a:cubicBezTo>
                    <a:pt x="163" y="141"/>
                    <a:pt x="191" y="120"/>
                    <a:pt x="191" y="85"/>
                  </a:cubicBezTo>
                  <a:cubicBezTo>
                    <a:pt x="191" y="56"/>
                    <a:pt x="191" y="56"/>
                    <a:pt x="191" y="56"/>
                  </a:cubicBezTo>
                  <a:cubicBezTo>
                    <a:pt x="219" y="56"/>
                    <a:pt x="219" y="56"/>
                    <a:pt x="219" y="56"/>
                  </a:cubicBezTo>
                  <a:cubicBezTo>
                    <a:pt x="219" y="85"/>
                    <a:pt x="219" y="85"/>
                    <a:pt x="219" y="85"/>
                  </a:cubicBezTo>
                  <a:cubicBezTo>
                    <a:pt x="219" y="120"/>
                    <a:pt x="248" y="141"/>
                    <a:pt x="276" y="141"/>
                  </a:cubicBezTo>
                  <a:cubicBezTo>
                    <a:pt x="304" y="141"/>
                    <a:pt x="333" y="120"/>
                    <a:pt x="333" y="85"/>
                  </a:cubicBezTo>
                  <a:cubicBezTo>
                    <a:pt x="333" y="56"/>
                    <a:pt x="333" y="56"/>
                    <a:pt x="333" y="56"/>
                  </a:cubicBezTo>
                  <a:cubicBezTo>
                    <a:pt x="361" y="56"/>
                    <a:pt x="361" y="56"/>
                    <a:pt x="361" y="56"/>
                  </a:cubicBezTo>
                  <a:cubicBezTo>
                    <a:pt x="361" y="85"/>
                    <a:pt x="361" y="85"/>
                    <a:pt x="361" y="85"/>
                  </a:cubicBezTo>
                  <a:cubicBezTo>
                    <a:pt x="361" y="120"/>
                    <a:pt x="389" y="141"/>
                    <a:pt x="417" y="141"/>
                  </a:cubicBezTo>
                  <a:cubicBezTo>
                    <a:pt x="446" y="141"/>
                    <a:pt x="474" y="120"/>
                    <a:pt x="474" y="85"/>
                  </a:cubicBezTo>
                  <a:cubicBezTo>
                    <a:pt x="474" y="56"/>
                    <a:pt x="474" y="56"/>
                    <a:pt x="474" y="56"/>
                  </a:cubicBezTo>
                  <a:cubicBezTo>
                    <a:pt x="523" y="56"/>
                    <a:pt x="523" y="56"/>
                    <a:pt x="523" y="56"/>
                  </a:cubicBezTo>
                  <a:cubicBezTo>
                    <a:pt x="537" y="56"/>
                    <a:pt x="552" y="71"/>
                    <a:pt x="552" y="85"/>
                  </a:cubicBezTo>
                  <a:cubicBezTo>
                    <a:pt x="552" y="445"/>
                    <a:pt x="552" y="445"/>
                    <a:pt x="552" y="445"/>
                  </a:cubicBezTo>
                  <a:cubicBezTo>
                    <a:pt x="530" y="445"/>
                    <a:pt x="516" y="452"/>
                    <a:pt x="509" y="460"/>
                  </a:cubicBezTo>
                  <a:lnTo>
                    <a:pt x="474" y="495"/>
                  </a:lnTo>
                  <a:close/>
                  <a:moveTo>
                    <a:pt x="78" y="488"/>
                  </a:moveTo>
                  <a:lnTo>
                    <a:pt x="78" y="488"/>
                  </a:lnTo>
                  <a:cubicBezTo>
                    <a:pt x="78" y="502"/>
                    <a:pt x="85" y="509"/>
                    <a:pt x="99" y="509"/>
                  </a:cubicBezTo>
                  <a:cubicBezTo>
                    <a:pt x="283" y="509"/>
                    <a:pt x="283" y="509"/>
                    <a:pt x="283" y="509"/>
                  </a:cubicBezTo>
                  <a:cubicBezTo>
                    <a:pt x="297" y="509"/>
                    <a:pt x="304" y="502"/>
                    <a:pt x="304" y="488"/>
                  </a:cubicBezTo>
                  <a:cubicBezTo>
                    <a:pt x="304" y="474"/>
                    <a:pt x="297" y="467"/>
                    <a:pt x="283" y="467"/>
                  </a:cubicBezTo>
                  <a:cubicBezTo>
                    <a:pt x="99" y="467"/>
                    <a:pt x="99" y="467"/>
                    <a:pt x="99" y="467"/>
                  </a:cubicBezTo>
                  <a:cubicBezTo>
                    <a:pt x="85" y="467"/>
                    <a:pt x="78" y="474"/>
                    <a:pt x="78" y="488"/>
                  </a:cubicBezTo>
                  <a:close/>
                  <a:moveTo>
                    <a:pt x="446" y="219"/>
                  </a:moveTo>
                  <a:lnTo>
                    <a:pt x="446" y="219"/>
                  </a:lnTo>
                  <a:cubicBezTo>
                    <a:pt x="106" y="219"/>
                    <a:pt x="106" y="219"/>
                    <a:pt x="106" y="219"/>
                  </a:cubicBezTo>
                  <a:cubicBezTo>
                    <a:pt x="92" y="219"/>
                    <a:pt x="78" y="233"/>
                    <a:pt x="78" y="247"/>
                  </a:cubicBezTo>
                  <a:cubicBezTo>
                    <a:pt x="78" y="262"/>
                    <a:pt x="92" y="276"/>
                    <a:pt x="106" y="276"/>
                  </a:cubicBezTo>
                  <a:cubicBezTo>
                    <a:pt x="446" y="276"/>
                    <a:pt x="446" y="276"/>
                    <a:pt x="446" y="276"/>
                  </a:cubicBezTo>
                  <a:cubicBezTo>
                    <a:pt x="460" y="276"/>
                    <a:pt x="474" y="262"/>
                    <a:pt x="474" y="247"/>
                  </a:cubicBezTo>
                  <a:cubicBezTo>
                    <a:pt x="474" y="233"/>
                    <a:pt x="460" y="219"/>
                    <a:pt x="446" y="219"/>
                  </a:cubicBezTo>
                  <a:close/>
                  <a:moveTo>
                    <a:pt x="446" y="339"/>
                  </a:moveTo>
                  <a:lnTo>
                    <a:pt x="446" y="339"/>
                  </a:lnTo>
                  <a:cubicBezTo>
                    <a:pt x="276" y="339"/>
                    <a:pt x="276" y="339"/>
                    <a:pt x="276" y="339"/>
                  </a:cubicBezTo>
                  <a:cubicBezTo>
                    <a:pt x="226" y="339"/>
                    <a:pt x="226" y="339"/>
                    <a:pt x="226" y="339"/>
                  </a:cubicBezTo>
                  <a:cubicBezTo>
                    <a:pt x="106" y="339"/>
                    <a:pt x="106" y="339"/>
                    <a:pt x="106" y="339"/>
                  </a:cubicBezTo>
                  <a:cubicBezTo>
                    <a:pt x="92" y="339"/>
                    <a:pt x="78" y="353"/>
                    <a:pt x="78" y="367"/>
                  </a:cubicBezTo>
                  <a:cubicBezTo>
                    <a:pt x="78" y="389"/>
                    <a:pt x="92" y="396"/>
                    <a:pt x="106" y="396"/>
                  </a:cubicBezTo>
                  <a:cubicBezTo>
                    <a:pt x="226" y="396"/>
                    <a:pt x="226" y="396"/>
                    <a:pt x="226" y="396"/>
                  </a:cubicBezTo>
                  <a:cubicBezTo>
                    <a:pt x="276" y="396"/>
                    <a:pt x="276" y="396"/>
                    <a:pt x="276" y="396"/>
                  </a:cubicBezTo>
                  <a:cubicBezTo>
                    <a:pt x="446" y="396"/>
                    <a:pt x="446" y="396"/>
                    <a:pt x="446" y="396"/>
                  </a:cubicBezTo>
                  <a:cubicBezTo>
                    <a:pt x="460" y="396"/>
                    <a:pt x="474" y="389"/>
                    <a:pt x="474" y="367"/>
                  </a:cubicBezTo>
                  <a:cubicBezTo>
                    <a:pt x="474" y="353"/>
                    <a:pt x="460" y="339"/>
                    <a:pt x="446" y="339"/>
                  </a:cubicBezTo>
                  <a:close/>
                  <a:moveTo>
                    <a:pt x="417" y="113"/>
                  </a:moveTo>
                  <a:lnTo>
                    <a:pt x="417" y="113"/>
                  </a:lnTo>
                  <a:cubicBezTo>
                    <a:pt x="403" y="113"/>
                    <a:pt x="389" y="106"/>
                    <a:pt x="389" y="85"/>
                  </a:cubicBezTo>
                  <a:cubicBezTo>
                    <a:pt x="389" y="28"/>
                    <a:pt x="389" y="28"/>
                    <a:pt x="389" y="28"/>
                  </a:cubicBezTo>
                  <a:cubicBezTo>
                    <a:pt x="389" y="14"/>
                    <a:pt x="403" y="0"/>
                    <a:pt x="417" y="0"/>
                  </a:cubicBezTo>
                  <a:cubicBezTo>
                    <a:pt x="431" y="0"/>
                    <a:pt x="446" y="14"/>
                    <a:pt x="446" y="28"/>
                  </a:cubicBezTo>
                  <a:cubicBezTo>
                    <a:pt x="446" y="85"/>
                    <a:pt x="446" y="85"/>
                    <a:pt x="446" y="85"/>
                  </a:cubicBezTo>
                  <a:cubicBezTo>
                    <a:pt x="446" y="106"/>
                    <a:pt x="431" y="113"/>
                    <a:pt x="417" y="113"/>
                  </a:cubicBezTo>
                  <a:close/>
                  <a:moveTo>
                    <a:pt x="276" y="113"/>
                  </a:moveTo>
                  <a:lnTo>
                    <a:pt x="276" y="113"/>
                  </a:lnTo>
                  <a:cubicBezTo>
                    <a:pt x="262" y="113"/>
                    <a:pt x="248" y="106"/>
                    <a:pt x="248" y="85"/>
                  </a:cubicBezTo>
                  <a:cubicBezTo>
                    <a:pt x="248" y="28"/>
                    <a:pt x="248" y="28"/>
                    <a:pt x="248" y="28"/>
                  </a:cubicBezTo>
                  <a:cubicBezTo>
                    <a:pt x="248" y="14"/>
                    <a:pt x="262" y="0"/>
                    <a:pt x="276" y="0"/>
                  </a:cubicBezTo>
                  <a:cubicBezTo>
                    <a:pt x="290" y="0"/>
                    <a:pt x="304" y="14"/>
                    <a:pt x="304" y="28"/>
                  </a:cubicBezTo>
                  <a:cubicBezTo>
                    <a:pt x="304" y="85"/>
                    <a:pt x="304" y="85"/>
                    <a:pt x="304" y="85"/>
                  </a:cubicBezTo>
                  <a:cubicBezTo>
                    <a:pt x="304" y="106"/>
                    <a:pt x="290" y="113"/>
                    <a:pt x="276" y="113"/>
                  </a:cubicBezTo>
                  <a:close/>
                  <a:moveTo>
                    <a:pt x="135" y="113"/>
                  </a:moveTo>
                  <a:lnTo>
                    <a:pt x="135" y="113"/>
                  </a:lnTo>
                  <a:cubicBezTo>
                    <a:pt x="121" y="113"/>
                    <a:pt x="106" y="106"/>
                    <a:pt x="106" y="85"/>
                  </a:cubicBezTo>
                  <a:cubicBezTo>
                    <a:pt x="106" y="28"/>
                    <a:pt x="106" y="28"/>
                    <a:pt x="106" y="28"/>
                  </a:cubicBezTo>
                  <a:cubicBezTo>
                    <a:pt x="106" y="14"/>
                    <a:pt x="121" y="0"/>
                    <a:pt x="135" y="0"/>
                  </a:cubicBezTo>
                  <a:cubicBezTo>
                    <a:pt x="149" y="0"/>
                    <a:pt x="163" y="14"/>
                    <a:pt x="163" y="28"/>
                  </a:cubicBezTo>
                  <a:cubicBezTo>
                    <a:pt x="163" y="85"/>
                    <a:pt x="163" y="85"/>
                    <a:pt x="163" y="85"/>
                  </a:cubicBezTo>
                  <a:cubicBezTo>
                    <a:pt x="163" y="106"/>
                    <a:pt x="149" y="113"/>
                    <a:pt x="135" y="113"/>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29" name="组合 28"/>
          <p:cNvGrpSpPr/>
          <p:nvPr/>
        </p:nvGrpSpPr>
        <p:grpSpPr>
          <a:xfrm>
            <a:off x="6889294" y="1437459"/>
            <a:ext cx="454847" cy="454847"/>
            <a:chOff x="4788024" y="1275213"/>
            <a:chExt cx="432048" cy="432048"/>
          </a:xfrm>
        </p:grpSpPr>
        <p:sp>
          <p:nvSpPr>
            <p:cNvPr id="30" name="椭圆 65"/>
            <p:cNvSpPr>
              <a:spLocks noChangeArrowheads="1"/>
            </p:cNvSpPr>
            <p:nvPr/>
          </p:nvSpPr>
          <p:spPr bwMode="auto">
            <a:xfrm>
              <a:off x="4788024" y="1275213"/>
              <a:ext cx="432048" cy="432048"/>
            </a:xfrm>
            <a:prstGeom prst="ellipse">
              <a:avLst/>
            </a:prstGeom>
            <a:solidFill>
              <a:srgbClr val="F79600"/>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31" name="Freeform 110"/>
            <p:cNvSpPr>
              <a:spLocks noChangeArrowheads="1"/>
            </p:cNvSpPr>
            <p:nvPr/>
          </p:nvSpPr>
          <p:spPr bwMode="auto">
            <a:xfrm>
              <a:off x="4891102" y="1366806"/>
              <a:ext cx="250679" cy="248862"/>
            </a:xfrm>
            <a:custGeom>
              <a:gdLst>
                <a:gd name="T0" fmla="*/ 78678142 w 609"/>
                <a:gd name="T1" fmla="*/ 71002280 h 602"/>
                <a:gd name="T2" fmla="*/ 78678142 w 609"/>
                <a:gd name="T3" fmla="*/ 71002280 h 602"/>
                <a:gd name="T4" fmla="*/ 71302258 w 609"/>
                <a:gd name="T5" fmla="*/ 78441997 h 602"/>
                <a:gd name="T6" fmla="*/ 65867111 w 609"/>
                <a:gd name="T7" fmla="*/ 76614673 h 602"/>
                <a:gd name="T8" fmla="*/ 44774038 w 609"/>
                <a:gd name="T9" fmla="*/ 54426302 h 602"/>
                <a:gd name="T10" fmla="*/ 29245613 w 609"/>
                <a:gd name="T11" fmla="*/ 59125033 h 602"/>
                <a:gd name="T12" fmla="*/ 0 w 609"/>
                <a:gd name="T13" fmla="*/ 29497307 h 602"/>
                <a:gd name="T14" fmla="*/ 29245613 w 609"/>
                <a:gd name="T15" fmla="*/ 0 h 602"/>
                <a:gd name="T16" fmla="*/ 58491226 w 609"/>
                <a:gd name="T17" fmla="*/ 29497307 h 602"/>
                <a:gd name="T18" fmla="*/ 54867675 w 609"/>
                <a:gd name="T19" fmla="*/ 44376380 h 602"/>
                <a:gd name="T20" fmla="*/ 75960749 w 609"/>
                <a:gd name="T21" fmla="*/ 65520668 h 602"/>
                <a:gd name="T22" fmla="*/ 78678142 w 609"/>
                <a:gd name="T23" fmla="*/ 71002280 h 602"/>
                <a:gd name="T24" fmla="*/ 29245613 w 609"/>
                <a:gd name="T25" fmla="*/ 7439717 h 602"/>
                <a:gd name="T26" fmla="*/ 29245613 w 609"/>
                <a:gd name="T27" fmla="*/ 7439717 h 602"/>
                <a:gd name="T28" fmla="*/ 7246742 w 609"/>
                <a:gd name="T29" fmla="*/ 29497307 h 602"/>
                <a:gd name="T30" fmla="*/ 29245613 w 609"/>
                <a:gd name="T31" fmla="*/ 51685677 h 602"/>
                <a:gd name="T32" fmla="*/ 51244484 w 609"/>
                <a:gd name="T33" fmla="*/ 29497307 h 602"/>
                <a:gd name="T34" fmla="*/ 29245613 w 609"/>
                <a:gd name="T35" fmla="*/ 7439717 h 602"/>
                <a:gd name="T36" fmla="*/ 42056644 w 609"/>
                <a:gd name="T37" fmla="*/ 33282375 h 602"/>
                <a:gd name="T38" fmla="*/ 42056644 w 609"/>
                <a:gd name="T39" fmla="*/ 33282375 h 602"/>
                <a:gd name="T40" fmla="*/ 32868804 w 609"/>
                <a:gd name="T41" fmla="*/ 33282375 h 602"/>
                <a:gd name="T42" fmla="*/ 32868804 w 609"/>
                <a:gd name="T43" fmla="*/ 41504973 h 602"/>
                <a:gd name="T44" fmla="*/ 29245613 w 609"/>
                <a:gd name="T45" fmla="*/ 45290042 h 602"/>
                <a:gd name="T46" fmla="*/ 25622062 w 609"/>
                <a:gd name="T47" fmla="*/ 41504973 h 602"/>
                <a:gd name="T48" fmla="*/ 25622062 w 609"/>
                <a:gd name="T49" fmla="*/ 33282375 h 602"/>
                <a:gd name="T50" fmla="*/ 17340380 w 609"/>
                <a:gd name="T51" fmla="*/ 33282375 h 602"/>
                <a:gd name="T52" fmla="*/ 13716829 w 609"/>
                <a:gd name="T53" fmla="*/ 29497307 h 602"/>
                <a:gd name="T54" fmla="*/ 17340380 w 609"/>
                <a:gd name="T55" fmla="*/ 25842658 h 602"/>
                <a:gd name="T56" fmla="*/ 25622062 w 609"/>
                <a:gd name="T57" fmla="*/ 25842658 h 602"/>
                <a:gd name="T58" fmla="*/ 25622062 w 609"/>
                <a:gd name="T59" fmla="*/ 16575978 h 602"/>
                <a:gd name="T60" fmla="*/ 29245613 w 609"/>
                <a:gd name="T61" fmla="*/ 12921329 h 602"/>
                <a:gd name="T62" fmla="*/ 32868804 w 609"/>
                <a:gd name="T63" fmla="*/ 16575978 h 602"/>
                <a:gd name="T64" fmla="*/ 32868804 w 609"/>
                <a:gd name="T65" fmla="*/ 25842658 h 602"/>
                <a:gd name="T66" fmla="*/ 42056644 w 609"/>
                <a:gd name="T67" fmla="*/ 25842658 h 602"/>
                <a:gd name="T68" fmla="*/ 45679835 w 609"/>
                <a:gd name="T69" fmla="*/ 29497307 h 602"/>
                <a:gd name="T70" fmla="*/ 42056644 w 609"/>
                <a:gd name="T71" fmla="*/ 33282375 h 60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609" h="602">
                  <a:moveTo>
                    <a:pt x="608" y="544"/>
                  </a:moveTo>
                  <a:lnTo>
                    <a:pt x="608" y="544"/>
                  </a:lnTo>
                  <a:cubicBezTo>
                    <a:pt x="608" y="573"/>
                    <a:pt x="579" y="601"/>
                    <a:pt x="551" y="601"/>
                  </a:cubicBezTo>
                  <a:cubicBezTo>
                    <a:pt x="530" y="601"/>
                    <a:pt x="516" y="594"/>
                    <a:pt x="509" y="587"/>
                  </a:cubicBezTo>
                  <a:cubicBezTo>
                    <a:pt x="346" y="417"/>
                    <a:pt x="346" y="417"/>
                    <a:pt x="346" y="417"/>
                  </a:cubicBezTo>
                  <a:cubicBezTo>
                    <a:pt x="311" y="438"/>
                    <a:pt x="269" y="453"/>
                    <a:pt x="226" y="453"/>
                  </a:cubicBezTo>
                  <a:cubicBezTo>
                    <a:pt x="106" y="453"/>
                    <a:pt x="0" y="347"/>
                    <a:pt x="0" y="226"/>
                  </a:cubicBezTo>
                  <a:cubicBezTo>
                    <a:pt x="0" y="99"/>
                    <a:pt x="106" y="0"/>
                    <a:pt x="226" y="0"/>
                  </a:cubicBezTo>
                  <a:cubicBezTo>
                    <a:pt x="353" y="0"/>
                    <a:pt x="452" y="99"/>
                    <a:pt x="452" y="226"/>
                  </a:cubicBezTo>
                  <a:cubicBezTo>
                    <a:pt x="452" y="269"/>
                    <a:pt x="445" y="304"/>
                    <a:pt x="424" y="340"/>
                  </a:cubicBezTo>
                  <a:cubicBezTo>
                    <a:pt x="587" y="502"/>
                    <a:pt x="587" y="502"/>
                    <a:pt x="587" y="502"/>
                  </a:cubicBezTo>
                  <a:cubicBezTo>
                    <a:pt x="601" y="516"/>
                    <a:pt x="608" y="530"/>
                    <a:pt x="608" y="544"/>
                  </a:cubicBezTo>
                  <a:close/>
                  <a:moveTo>
                    <a:pt x="226" y="57"/>
                  </a:moveTo>
                  <a:lnTo>
                    <a:pt x="226" y="57"/>
                  </a:lnTo>
                  <a:cubicBezTo>
                    <a:pt x="134" y="57"/>
                    <a:pt x="56" y="127"/>
                    <a:pt x="56" y="226"/>
                  </a:cubicBezTo>
                  <a:cubicBezTo>
                    <a:pt x="56" y="318"/>
                    <a:pt x="134" y="396"/>
                    <a:pt x="226" y="396"/>
                  </a:cubicBezTo>
                  <a:cubicBezTo>
                    <a:pt x="325" y="396"/>
                    <a:pt x="396" y="318"/>
                    <a:pt x="396" y="226"/>
                  </a:cubicBezTo>
                  <a:cubicBezTo>
                    <a:pt x="396" y="127"/>
                    <a:pt x="325" y="57"/>
                    <a:pt x="226" y="57"/>
                  </a:cubicBezTo>
                  <a:close/>
                  <a:moveTo>
                    <a:pt x="325" y="255"/>
                  </a:moveTo>
                  <a:lnTo>
                    <a:pt x="325" y="255"/>
                  </a:lnTo>
                  <a:cubicBezTo>
                    <a:pt x="254" y="255"/>
                    <a:pt x="254" y="255"/>
                    <a:pt x="254" y="255"/>
                  </a:cubicBezTo>
                  <a:cubicBezTo>
                    <a:pt x="254" y="318"/>
                    <a:pt x="254" y="318"/>
                    <a:pt x="254" y="318"/>
                  </a:cubicBezTo>
                  <a:cubicBezTo>
                    <a:pt x="254" y="333"/>
                    <a:pt x="247" y="347"/>
                    <a:pt x="226" y="347"/>
                  </a:cubicBezTo>
                  <a:cubicBezTo>
                    <a:pt x="212" y="347"/>
                    <a:pt x="198" y="333"/>
                    <a:pt x="198" y="318"/>
                  </a:cubicBezTo>
                  <a:cubicBezTo>
                    <a:pt x="198" y="255"/>
                    <a:pt x="198" y="255"/>
                    <a:pt x="198" y="255"/>
                  </a:cubicBezTo>
                  <a:cubicBezTo>
                    <a:pt x="134" y="255"/>
                    <a:pt x="134" y="255"/>
                    <a:pt x="134" y="255"/>
                  </a:cubicBezTo>
                  <a:cubicBezTo>
                    <a:pt x="120" y="255"/>
                    <a:pt x="106" y="241"/>
                    <a:pt x="106" y="226"/>
                  </a:cubicBezTo>
                  <a:cubicBezTo>
                    <a:pt x="106" y="205"/>
                    <a:pt x="120" y="198"/>
                    <a:pt x="134" y="198"/>
                  </a:cubicBezTo>
                  <a:cubicBezTo>
                    <a:pt x="198" y="198"/>
                    <a:pt x="198" y="198"/>
                    <a:pt x="198" y="198"/>
                  </a:cubicBezTo>
                  <a:cubicBezTo>
                    <a:pt x="198" y="127"/>
                    <a:pt x="198" y="127"/>
                    <a:pt x="198" y="127"/>
                  </a:cubicBezTo>
                  <a:cubicBezTo>
                    <a:pt x="198" y="113"/>
                    <a:pt x="212" y="99"/>
                    <a:pt x="226" y="99"/>
                  </a:cubicBezTo>
                  <a:cubicBezTo>
                    <a:pt x="247" y="99"/>
                    <a:pt x="254" y="113"/>
                    <a:pt x="254" y="127"/>
                  </a:cubicBezTo>
                  <a:cubicBezTo>
                    <a:pt x="254" y="198"/>
                    <a:pt x="254" y="198"/>
                    <a:pt x="254" y="198"/>
                  </a:cubicBezTo>
                  <a:cubicBezTo>
                    <a:pt x="325" y="198"/>
                    <a:pt x="325" y="198"/>
                    <a:pt x="325" y="198"/>
                  </a:cubicBezTo>
                  <a:cubicBezTo>
                    <a:pt x="339" y="198"/>
                    <a:pt x="353" y="205"/>
                    <a:pt x="353" y="226"/>
                  </a:cubicBezTo>
                  <a:cubicBezTo>
                    <a:pt x="353" y="241"/>
                    <a:pt x="339" y="255"/>
                    <a:pt x="325" y="255"/>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32" name="组合 31"/>
          <p:cNvGrpSpPr/>
          <p:nvPr/>
        </p:nvGrpSpPr>
        <p:grpSpPr>
          <a:xfrm>
            <a:off x="7560542" y="1437156"/>
            <a:ext cx="455673" cy="455675"/>
            <a:chOff x="5436096" y="1274820"/>
            <a:chExt cx="432833" cy="432834"/>
          </a:xfrm>
        </p:grpSpPr>
        <p:sp>
          <p:nvSpPr>
            <p:cNvPr id="33" name="椭圆 16"/>
            <p:cNvSpPr>
              <a:spLocks noChangeArrowheads="1"/>
            </p:cNvSpPr>
            <p:nvPr/>
          </p:nvSpPr>
          <p:spPr bwMode="auto">
            <a:xfrm>
              <a:off x="5436096" y="1274820"/>
              <a:ext cx="432833" cy="432834"/>
            </a:xfrm>
            <a:prstGeom prst="ellipse">
              <a:avLst/>
            </a:prstGeom>
            <a:solidFill>
              <a:schemeClr val="accent3"/>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34" name="Freeform 16"/>
            <p:cNvSpPr>
              <a:spLocks noChangeArrowheads="1"/>
            </p:cNvSpPr>
            <p:nvPr/>
          </p:nvSpPr>
          <p:spPr bwMode="auto">
            <a:xfrm>
              <a:off x="5554420" y="1377705"/>
              <a:ext cx="196183" cy="227065"/>
            </a:xfrm>
            <a:custGeom>
              <a:gdLst>
                <a:gd name="T0" fmla="*/ 58106390 w 475"/>
                <a:gd name="T1" fmla="*/ 71207247 h 552"/>
                <a:gd name="T2" fmla="*/ 58106390 w 475"/>
                <a:gd name="T3" fmla="*/ 71207247 h 552"/>
                <a:gd name="T4" fmla="*/ 54327993 w 475"/>
                <a:gd name="T5" fmla="*/ 71207247 h 552"/>
                <a:gd name="T6" fmla="*/ 54327993 w 475"/>
                <a:gd name="T7" fmla="*/ 0 h 552"/>
                <a:gd name="T8" fmla="*/ 58106390 w 475"/>
                <a:gd name="T9" fmla="*/ 0 h 552"/>
                <a:gd name="T10" fmla="*/ 61754124 w 475"/>
                <a:gd name="T11" fmla="*/ 3618618 h 552"/>
                <a:gd name="T12" fmla="*/ 61754124 w 475"/>
                <a:gd name="T13" fmla="*/ 67588630 h 552"/>
                <a:gd name="T14" fmla="*/ 58106390 w 475"/>
                <a:gd name="T15" fmla="*/ 71207247 h 552"/>
                <a:gd name="T16" fmla="*/ 7426131 w 475"/>
                <a:gd name="T17" fmla="*/ 67588630 h 552"/>
                <a:gd name="T18" fmla="*/ 7426131 w 475"/>
                <a:gd name="T19" fmla="*/ 67588630 h 552"/>
                <a:gd name="T20" fmla="*/ 7426131 w 475"/>
                <a:gd name="T21" fmla="*/ 63970012 h 552"/>
                <a:gd name="T22" fmla="*/ 13809846 w 475"/>
                <a:gd name="T23" fmla="*/ 63970012 h 552"/>
                <a:gd name="T24" fmla="*/ 21235977 w 475"/>
                <a:gd name="T25" fmla="*/ 56603721 h 552"/>
                <a:gd name="T26" fmla="*/ 13809846 w 475"/>
                <a:gd name="T27" fmla="*/ 49237429 h 552"/>
                <a:gd name="T28" fmla="*/ 7426131 w 475"/>
                <a:gd name="T29" fmla="*/ 49237429 h 552"/>
                <a:gd name="T30" fmla="*/ 7426131 w 475"/>
                <a:gd name="T31" fmla="*/ 42905028 h 552"/>
                <a:gd name="T32" fmla="*/ 13809846 w 475"/>
                <a:gd name="T33" fmla="*/ 42905028 h 552"/>
                <a:gd name="T34" fmla="*/ 21235977 w 475"/>
                <a:gd name="T35" fmla="*/ 35539095 h 552"/>
                <a:gd name="T36" fmla="*/ 13809846 w 475"/>
                <a:gd name="T37" fmla="*/ 28301860 h 552"/>
                <a:gd name="T38" fmla="*/ 7426131 w 475"/>
                <a:gd name="T39" fmla="*/ 28301860 h 552"/>
                <a:gd name="T40" fmla="*/ 7426131 w 475"/>
                <a:gd name="T41" fmla="*/ 21840403 h 552"/>
                <a:gd name="T42" fmla="*/ 13809846 w 475"/>
                <a:gd name="T43" fmla="*/ 21840403 h 552"/>
                <a:gd name="T44" fmla="*/ 21235977 w 475"/>
                <a:gd name="T45" fmla="*/ 14603167 h 552"/>
                <a:gd name="T46" fmla="*/ 13809846 w 475"/>
                <a:gd name="T47" fmla="*/ 7236876 h 552"/>
                <a:gd name="T48" fmla="*/ 7426131 w 475"/>
                <a:gd name="T49" fmla="*/ 7236876 h 552"/>
                <a:gd name="T50" fmla="*/ 7426131 w 475"/>
                <a:gd name="T51" fmla="*/ 3618618 h 552"/>
                <a:gd name="T52" fmla="*/ 11074226 w 475"/>
                <a:gd name="T53" fmla="*/ 0 h 552"/>
                <a:gd name="T54" fmla="*/ 50680259 w 475"/>
                <a:gd name="T55" fmla="*/ 0 h 552"/>
                <a:gd name="T56" fmla="*/ 50680259 w 475"/>
                <a:gd name="T57" fmla="*/ 71207247 h 552"/>
                <a:gd name="T58" fmla="*/ 11074226 w 475"/>
                <a:gd name="T59" fmla="*/ 71207247 h 552"/>
                <a:gd name="T60" fmla="*/ 7426131 w 475"/>
                <a:gd name="T61" fmla="*/ 67588630 h 552"/>
                <a:gd name="T62" fmla="*/ 17588243 w 475"/>
                <a:gd name="T63" fmla="*/ 14603167 h 552"/>
                <a:gd name="T64" fmla="*/ 17588243 w 475"/>
                <a:gd name="T65" fmla="*/ 14603167 h 552"/>
                <a:gd name="T66" fmla="*/ 13809846 w 475"/>
                <a:gd name="T67" fmla="*/ 18221785 h 552"/>
                <a:gd name="T68" fmla="*/ 3778036 w 475"/>
                <a:gd name="T69" fmla="*/ 18221785 h 552"/>
                <a:gd name="T70" fmla="*/ 0 w 475"/>
                <a:gd name="T71" fmla="*/ 14603167 h 552"/>
                <a:gd name="T72" fmla="*/ 3778036 w 475"/>
                <a:gd name="T73" fmla="*/ 10984909 h 552"/>
                <a:gd name="T74" fmla="*/ 13809846 w 475"/>
                <a:gd name="T75" fmla="*/ 10984909 h 552"/>
                <a:gd name="T76" fmla="*/ 17588243 w 475"/>
                <a:gd name="T77" fmla="*/ 14603167 h 552"/>
                <a:gd name="T78" fmla="*/ 3778036 w 475"/>
                <a:gd name="T79" fmla="*/ 31920478 h 552"/>
                <a:gd name="T80" fmla="*/ 3778036 w 475"/>
                <a:gd name="T81" fmla="*/ 31920478 h 552"/>
                <a:gd name="T82" fmla="*/ 13809846 w 475"/>
                <a:gd name="T83" fmla="*/ 31920478 h 552"/>
                <a:gd name="T84" fmla="*/ 17588243 w 475"/>
                <a:gd name="T85" fmla="*/ 35539095 h 552"/>
                <a:gd name="T86" fmla="*/ 13809846 w 475"/>
                <a:gd name="T87" fmla="*/ 39286770 h 552"/>
                <a:gd name="T88" fmla="*/ 3778036 w 475"/>
                <a:gd name="T89" fmla="*/ 39286770 h 552"/>
                <a:gd name="T90" fmla="*/ 0 w 475"/>
                <a:gd name="T91" fmla="*/ 35539095 h 552"/>
                <a:gd name="T92" fmla="*/ 3778036 w 475"/>
                <a:gd name="T93" fmla="*/ 31920478 h 552"/>
                <a:gd name="T94" fmla="*/ 3778036 w 475"/>
                <a:gd name="T95" fmla="*/ 52985462 h 552"/>
                <a:gd name="T96" fmla="*/ 3778036 w 475"/>
                <a:gd name="T97" fmla="*/ 52985462 h 552"/>
                <a:gd name="T98" fmla="*/ 13809846 w 475"/>
                <a:gd name="T99" fmla="*/ 52985462 h 552"/>
                <a:gd name="T100" fmla="*/ 17588243 w 475"/>
                <a:gd name="T101" fmla="*/ 56603721 h 552"/>
                <a:gd name="T102" fmla="*/ 13809846 w 475"/>
                <a:gd name="T103" fmla="*/ 60222338 h 552"/>
                <a:gd name="T104" fmla="*/ 3778036 w 475"/>
                <a:gd name="T105" fmla="*/ 60222338 h 552"/>
                <a:gd name="T106" fmla="*/ 0 w 475"/>
                <a:gd name="T107" fmla="*/ 56603721 h 552"/>
                <a:gd name="T108" fmla="*/ 3778036 w 475"/>
                <a:gd name="T109" fmla="*/ 52985462 h 55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475" h="552">
                  <a:moveTo>
                    <a:pt x="446" y="551"/>
                  </a:moveTo>
                  <a:lnTo>
                    <a:pt x="446" y="551"/>
                  </a:lnTo>
                  <a:cubicBezTo>
                    <a:pt x="417" y="551"/>
                    <a:pt x="417" y="551"/>
                    <a:pt x="417" y="551"/>
                  </a:cubicBezTo>
                  <a:cubicBezTo>
                    <a:pt x="417" y="0"/>
                    <a:pt x="417" y="0"/>
                    <a:pt x="417" y="0"/>
                  </a:cubicBezTo>
                  <a:cubicBezTo>
                    <a:pt x="446" y="0"/>
                    <a:pt x="446" y="0"/>
                    <a:pt x="446" y="0"/>
                  </a:cubicBezTo>
                  <a:cubicBezTo>
                    <a:pt x="460" y="0"/>
                    <a:pt x="474" y="14"/>
                    <a:pt x="474" y="28"/>
                  </a:cubicBezTo>
                  <a:cubicBezTo>
                    <a:pt x="474" y="523"/>
                    <a:pt x="474" y="523"/>
                    <a:pt x="474" y="523"/>
                  </a:cubicBezTo>
                  <a:cubicBezTo>
                    <a:pt x="474" y="537"/>
                    <a:pt x="460" y="551"/>
                    <a:pt x="446" y="551"/>
                  </a:cubicBezTo>
                  <a:close/>
                  <a:moveTo>
                    <a:pt x="57" y="523"/>
                  </a:moveTo>
                  <a:lnTo>
                    <a:pt x="57" y="523"/>
                  </a:lnTo>
                  <a:cubicBezTo>
                    <a:pt x="57" y="495"/>
                    <a:pt x="57" y="495"/>
                    <a:pt x="57" y="495"/>
                  </a:cubicBezTo>
                  <a:cubicBezTo>
                    <a:pt x="106" y="495"/>
                    <a:pt x="106" y="495"/>
                    <a:pt x="106" y="495"/>
                  </a:cubicBezTo>
                  <a:cubicBezTo>
                    <a:pt x="135" y="495"/>
                    <a:pt x="163" y="466"/>
                    <a:pt x="163" y="438"/>
                  </a:cubicBezTo>
                  <a:cubicBezTo>
                    <a:pt x="163" y="403"/>
                    <a:pt x="135" y="381"/>
                    <a:pt x="106" y="381"/>
                  </a:cubicBezTo>
                  <a:cubicBezTo>
                    <a:pt x="57" y="381"/>
                    <a:pt x="57" y="381"/>
                    <a:pt x="57" y="381"/>
                  </a:cubicBezTo>
                  <a:cubicBezTo>
                    <a:pt x="57" y="332"/>
                    <a:pt x="57" y="332"/>
                    <a:pt x="57" y="332"/>
                  </a:cubicBezTo>
                  <a:cubicBezTo>
                    <a:pt x="106" y="332"/>
                    <a:pt x="106" y="332"/>
                    <a:pt x="106" y="332"/>
                  </a:cubicBezTo>
                  <a:cubicBezTo>
                    <a:pt x="135" y="332"/>
                    <a:pt x="163" y="304"/>
                    <a:pt x="163" y="275"/>
                  </a:cubicBezTo>
                  <a:cubicBezTo>
                    <a:pt x="163" y="247"/>
                    <a:pt x="135" y="219"/>
                    <a:pt x="106" y="219"/>
                  </a:cubicBezTo>
                  <a:cubicBezTo>
                    <a:pt x="57" y="219"/>
                    <a:pt x="57" y="219"/>
                    <a:pt x="57" y="219"/>
                  </a:cubicBezTo>
                  <a:cubicBezTo>
                    <a:pt x="57" y="169"/>
                    <a:pt x="57" y="169"/>
                    <a:pt x="57" y="169"/>
                  </a:cubicBezTo>
                  <a:cubicBezTo>
                    <a:pt x="106" y="169"/>
                    <a:pt x="106" y="169"/>
                    <a:pt x="106" y="169"/>
                  </a:cubicBezTo>
                  <a:cubicBezTo>
                    <a:pt x="135" y="169"/>
                    <a:pt x="163" y="148"/>
                    <a:pt x="163" y="113"/>
                  </a:cubicBezTo>
                  <a:cubicBezTo>
                    <a:pt x="163" y="85"/>
                    <a:pt x="135" y="56"/>
                    <a:pt x="106" y="56"/>
                  </a:cubicBezTo>
                  <a:cubicBezTo>
                    <a:pt x="57" y="56"/>
                    <a:pt x="57" y="56"/>
                    <a:pt x="57" y="56"/>
                  </a:cubicBezTo>
                  <a:cubicBezTo>
                    <a:pt x="57" y="28"/>
                    <a:pt x="57" y="28"/>
                    <a:pt x="57" y="28"/>
                  </a:cubicBezTo>
                  <a:cubicBezTo>
                    <a:pt x="57" y="14"/>
                    <a:pt x="71" y="0"/>
                    <a:pt x="85" y="0"/>
                  </a:cubicBezTo>
                  <a:cubicBezTo>
                    <a:pt x="389" y="0"/>
                    <a:pt x="389" y="0"/>
                    <a:pt x="389" y="0"/>
                  </a:cubicBezTo>
                  <a:cubicBezTo>
                    <a:pt x="389" y="551"/>
                    <a:pt x="389" y="551"/>
                    <a:pt x="389" y="551"/>
                  </a:cubicBezTo>
                  <a:cubicBezTo>
                    <a:pt x="85" y="551"/>
                    <a:pt x="85" y="551"/>
                    <a:pt x="85" y="551"/>
                  </a:cubicBezTo>
                  <a:cubicBezTo>
                    <a:pt x="71" y="551"/>
                    <a:pt x="57" y="537"/>
                    <a:pt x="57" y="523"/>
                  </a:cubicBezTo>
                  <a:close/>
                  <a:moveTo>
                    <a:pt x="135" y="113"/>
                  </a:moveTo>
                  <a:lnTo>
                    <a:pt x="135" y="113"/>
                  </a:lnTo>
                  <a:cubicBezTo>
                    <a:pt x="135" y="134"/>
                    <a:pt x="120" y="141"/>
                    <a:pt x="106" y="141"/>
                  </a:cubicBezTo>
                  <a:cubicBezTo>
                    <a:pt x="29" y="141"/>
                    <a:pt x="29" y="141"/>
                    <a:pt x="29" y="141"/>
                  </a:cubicBezTo>
                  <a:cubicBezTo>
                    <a:pt x="15" y="141"/>
                    <a:pt x="0" y="134"/>
                    <a:pt x="0" y="113"/>
                  </a:cubicBezTo>
                  <a:cubicBezTo>
                    <a:pt x="0" y="99"/>
                    <a:pt x="15" y="85"/>
                    <a:pt x="29" y="85"/>
                  </a:cubicBezTo>
                  <a:cubicBezTo>
                    <a:pt x="106" y="85"/>
                    <a:pt x="106" y="85"/>
                    <a:pt x="106" y="85"/>
                  </a:cubicBezTo>
                  <a:cubicBezTo>
                    <a:pt x="120" y="85"/>
                    <a:pt x="135" y="99"/>
                    <a:pt x="135" y="113"/>
                  </a:cubicBezTo>
                  <a:close/>
                  <a:moveTo>
                    <a:pt x="29" y="247"/>
                  </a:moveTo>
                  <a:lnTo>
                    <a:pt x="29" y="247"/>
                  </a:lnTo>
                  <a:cubicBezTo>
                    <a:pt x="106" y="247"/>
                    <a:pt x="106" y="247"/>
                    <a:pt x="106" y="247"/>
                  </a:cubicBezTo>
                  <a:cubicBezTo>
                    <a:pt x="120" y="247"/>
                    <a:pt x="135" y="261"/>
                    <a:pt x="135" y="275"/>
                  </a:cubicBezTo>
                  <a:cubicBezTo>
                    <a:pt x="135" y="290"/>
                    <a:pt x="120" y="304"/>
                    <a:pt x="106" y="304"/>
                  </a:cubicBezTo>
                  <a:cubicBezTo>
                    <a:pt x="29" y="304"/>
                    <a:pt x="29" y="304"/>
                    <a:pt x="29" y="304"/>
                  </a:cubicBezTo>
                  <a:cubicBezTo>
                    <a:pt x="15" y="304"/>
                    <a:pt x="0" y="290"/>
                    <a:pt x="0" y="275"/>
                  </a:cubicBezTo>
                  <a:cubicBezTo>
                    <a:pt x="0" y="261"/>
                    <a:pt x="15" y="247"/>
                    <a:pt x="29" y="247"/>
                  </a:cubicBezTo>
                  <a:close/>
                  <a:moveTo>
                    <a:pt x="29" y="410"/>
                  </a:moveTo>
                  <a:lnTo>
                    <a:pt x="29" y="410"/>
                  </a:lnTo>
                  <a:cubicBezTo>
                    <a:pt x="106" y="410"/>
                    <a:pt x="106" y="410"/>
                    <a:pt x="106" y="410"/>
                  </a:cubicBezTo>
                  <a:cubicBezTo>
                    <a:pt x="120" y="410"/>
                    <a:pt x="135" y="417"/>
                    <a:pt x="135" y="438"/>
                  </a:cubicBezTo>
                  <a:cubicBezTo>
                    <a:pt x="135" y="452"/>
                    <a:pt x="120" y="466"/>
                    <a:pt x="106" y="466"/>
                  </a:cubicBezTo>
                  <a:cubicBezTo>
                    <a:pt x="29" y="466"/>
                    <a:pt x="29" y="466"/>
                    <a:pt x="29" y="466"/>
                  </a:cubicBezTo>
                  <a:cubicBezTo>
                    <a:pt x="15" y="466"/>
                    <a:pt x="0" y="452"/>
                    <a:pt x="0" y="438"/>
                  </a:cubicBezTo>
                  <a:cubicBezTo>
                    <a:pt x="0" y="417"/>
                    <a:pt x="15" y="410"/>
                    <a:pt x="29" y="410"/>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35" name="组合 34"/>
          <p:cNvGrpSpPr/>
          <p:nvPr/>
        </p:nvGrpSpPr>
        <p:grpSpPr>
          <a:xfrm>
            <a:off x="5544318" y="1437156"/>
            <a:ext cx="455673" cy="455675"/>
            <a:chOff x="3491880" y="1274820"/>
            <a:chExt cx="432833" cy="432834"/>
          </a:xfrm>
        </p:grpSpPr>
        <p:sp>
          <p:nvSpPr>
            <p:cNvPr id="36" name="椭圆 16"/>
            <p:cNvSpPr>
              <a:spLocks noChangeArrowheads="1"/>
            </p:cNvSpPr>
            <p:nvPr/>
          </p:nvSpPr>
          <p:spPr bwMode="auto">
            <a:xfrm>
              <a:off x="3491880" y="1274820"/>
              <a:ext cx="432833" cy="432834"/>
            </a:xfrm>
            <a:prstGeom prst="ellipse">
              <a:avLst/>
            </a:pr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37" name="Freeform 75"/>
            <p:cNvSpPr>
              <a:spLocks noChangeArrowheads="1"/>
            </p:cNvSpPr>
            <p:nvPr/>
          </p:nvSpPr>
          <p:spPr bwMode="auto">
            <a:xfrm>
              <a:off x="3583864" y="1385879"/>
              <a:ext cx="248863" cy="210716"/>
            </a:xfrm>
            <a:custGeom>
              <a:gdLst>
                <a:gd name="T0" fmla="*/ 74657633 w 602"/>
                <a:gd name="T1" fmla="*/ 66362244 h 510"/>
                <a:gd name="T2" fmla="*/ 74657633 w 602"/>
                <a:gd name="T3" fmla="*/ 66362244 h 510"/>
                <a:gd name="T4" fmla="*/ 3654665 w 602"/>
                <a:gd name="T5" fmla="*/ 66362244 h 510"/>
                <a:gd name="T6" fmla="*/ 0 w 602"/>
                <a:gd name="T7" fmla="*/ 62711741 h 510"/>
                <a:gd name="T8" fmla="*/ 0 w 602"/>
                <a:gd name="T9" fmla="*/ 3650503 h 510"/>
                <a:gd name="T10" fmla="*/ 3654665 w 602"/>
                <a:gd name="T11" fmla="*/ 0 h 510"/>
                <a:gd name="T12" fmla="*/ 7308970 w 602"/>
                <a:gd name="T13" fmla="*/ 3650503 h 510"/>
                <a:gd name="T14" fmla="*/ 7308970 w 602"/>
                <a:gd name="T15" fmla="*/ 50717076 h 510"/>
                <a:gd name="T16" fmla="*/ 7308970 w 602"/>
                <a:gd name="T17" fmla="*/ 50717076 h 510"/>
                <a:gd name="T18" fmla="*/ 7308970 w 602"/>
                <a:gd name="T19" fmla="*/ 58930528 h 510"/>
                <a:gd name="T20" fmla="*/ 74657633 w 602"/>
                <a:gd name="T21" fmla="*/ 58930528 h 510"/>
                <a:gd name="T22" fmla="*/ 78442719 w 602"/>
                <a:gd name="T23" fmla="*/ 62711741 h 510"/>
                <a:gd name="T24" fmla="*/ 74657633 w 602"/>
                <a:gd name="T25" fmla="*/ 66362244 h 510"/>
                <a:gd name="T26" fmla="*/ 66434636 w 602"/>
                <a:gd name="T27" fmla="*/ 55280025 h 510"/>
                <a:gd name="T28" fmla="*/ 66434636 w 602"/>
                <a:gd name="T29" fmla="*/ 55280025 h 510"/>
                <a:gd name="T30" fmla="*/ 58995246 w 602"/>
                <a:gd name="T31" fmla="*/ 55280025 h 510"/>
                <a:gd name="T32" fmla="*/ 55340580 w 602"/>
                <a:gd name="T33" fmla="*/ 51629522 h 510"/>
                <a:gd name="T34" fmla="*/ 55340580 w 602"/>
                <a:gd name="T35" fmla="*/ 25814941 h 510"/>
                <a:gd name="T36" fmla="*/ 58995246 w 602"/>
                <a:gd name="T37" fmla="*/ 22164077 h 510"/>
                <a:gd name="T38" fmla="*/ 66434636 w 602"/>
                <a:gd name="T39" fmla="*/ 22164077 h 510"/>
                <a:gd name="T40" fmla="*/ 70089301 w 602"/>
                <a:gd name="T41" fmla="*/ 25814941 h 510"/>
                <a:gd name="T42" fmla="*/ 70089301 w 602"/>
                <a:gd name="T43" fmla="*/ 51629522 h 510"/>
                <a:gd name="T44" fmla="*/ 66434636 w 602"/>
                <a:gd name="T45" fmla="*/ 55280025 h 510"/>
                <a:gd name="T46" fmla="*/ 45159830 w 602"/>
                <a:gd name="T47" fmla="*/ 55280025 h 510"/>
                <a:gd name="T48" fmla="*/ 45159830 w 602"/>
                <a:gd name="T49" fmla="*/ 55280025 h 510"/>
                <a:gd name="T50" fmla="*/ 37850860 w 602"/>
                <a:gd name="T51" fmla="*/ 55280025 h 510"/>
                <a:gd name="T52" fmla="*/ 34065774 w 602"/>
                <a:gd name="T53" fmla="*/ 51629522 h 510"/>
                <a:gd name="T54" fmla="*/ 34065774 w 602"/>
                <a:gd name="T55" fmla="*/ 11082219 h 510"/>
                <a:gd name="T56" fmla="*/ 37850860 w 602"/>
                <a:gd name="T57" fmla="*/ 7431355 h 510"/>
                <a:gd name="T58" fmla="*/ 45159830 w 602"/>
                <a:gd name="T59" fmla="*/ 7431355 h 510"/>
                <a:gd name="T60" fmla="*/ 48814495 w 602"/>
                <a:gd name="T61" fmla="*/ 11082219 h 510"/>
                <a:gd name="T62" fmla="*/ 48814495 w 602"/>
                <a:gd name="T63" fmla="*/ 51629522 h 510"/>
                <a:gd name="T64" fmla="*/ 45159830 w 602"/>
                <a:gd name="T65" fmla="*/ 55280025 h 510"/>
                <a:gd name="T66" fmla="*/ 24929472 w 602"/>
                <a:gd name="T67" fmla="*/ 55280025 h 510"/>
                <a:gd name="T68" fmla="*/ 24929472 w 602"/>
                <a:gd name="T69" fmla="*/ 55280025 h 510"/>
                <a:gd name="T70" fmla="*/ 17489720 w 602"/>
                <a:gd name="T71" fmla="*/ 55280025 h 510"/>
                <a:gd name="T72" fmla="*/ 13835055 w 602"/>
                <a:gd name="T73" fmla="*/ 51629522 h 510"/>
                <a:gd name="T74" fmla="*/ 13835055 w 602"/>
                <a:gd name="T75" fmla="*/ 44198166 h 510"/>
                <a:gd name="T76" fmla="*/ 17489720 w 602"/>
                <a:gd name="T77" fmla="*/ 40547302 h 510"/>
                <a:gd name="T78" fmla="*/ 24929472 w 602"/>
                <a:gd name="T79" fmla="*/ 40547302 h 510"/>
                <a:gd name="T80" fmla="*/ 28583776 w 602"/>
                <a:gd name="T81" fmla="*/ 44198166 h 510"/>
                <a:gd name="T82" fmla="*/ 28583776 w 602"/>
                <a:gd name="T83" fmla="*/ 51629522 h 510"/>
                <a:gd name="T84" fmla="*/ 24929472 w 602"/>
                <a:gd name="T85" fmla="*/ 55280025 h 51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02" h="510">
                  <a:moveTo>
                    <a:pt x="572" y="509"/>
                  </a:moveTo>
                  <a:lnTo>
                    <a:pt x="572" y="509"/>
                  </a:lnTo>
                  <a:cubicBezTo>
                    <a:pt x="28" y="509"/>
                    <a:pt x="28" y="509"/>
                    <a:pt x="28" y="509"/>
                  </a:cubicBezTo>
                  <a:cubicBezTo>
                    <a:pt x="14" y="509"/>
                    <a:pt x="0" y="502"/>
                    <a:pt x="0" y="481"/>
                  </a:cubicBezTo>
                  <a:cubicBezTo>
                    <a:pt x="0" y="28"/>
                    <a:pt x="0" y="28"/>
                    <a:pt x="0" y="28"/>
                  </a:cubicBezTo>
                  <a:cubicBezTo>
                    <a:pt x="0" y="14"/>
                    <a:pt x="14" y="0"/>
                    <a:pt x="28" y="0"/>
                  </a:cubicBezTo>
                  <a:cubicBezTo>
                    <a:pt x="42" y="0"/>
                    <a:pt x="56" y="14"/>
                    <a:pt x="56" y="28"/>
                  </a:cubicBezTo>
                  <a:cubicBezTo>
                    <a:pt x="56" y="389"/>
                    <a:pt x="56" y="389"/>
                    <a:pt x="56" y="389"/>
                  </a:cubicBezTo>
                  <a:cubicBezTo>
                    <a:pt x="56" y="452"/>
                    <a:pt x="56" y="452"/>
                    <a:pt x="56" y="452"/>
                  </a:cubicBezTo>
                  <a:cubicBezTo>
                    <a:pt x="572" y="452"/>
                    <a:pt x="572" y="452"/>
                    <a:pt x="572" y="452"/>
                  </a:cubicBezTo>
                  <a:cubicBezTo>
                    <a:pt x="594" y="452"/>
                    <a:pt x="601" y="467"/>
                    <a:pt x="601" y="481"/>
                  </a:cubicBezTo>
                  <a:cubicBezTo>
                    <a:pt x="601" y="502"/>
                    <a:pt x="594" y="509"/>
                    <a:pt x="572" y="509"/>
                  </a:cubicBezTo>
                  <a:close/>
                  <a:moveTo>
                    <a:pt x="509" y="424"/>
                  </a:moveTo>
                  <a:lnTo>
                    <a:pt x="509" y="424"/>
                  </a:lnTo>
                  <a:cubicBezTo>
                    <a:pt x="452" y="424"/>
                    <a:pt x="452" y="424"/>
                    <a:pt x="452" y="424"/>
                  </a:cubicBezTo>
                  <a:cubicBezTo>
                    <a:pt x="438" y="424"/>
                    <a:pt x="424" y="417"/>
                    <a:pt x="424" y="396"/>
                  </a:cubicBezTo>
                  <a:cubicBezTo>
                    <a:pt x="424" y="198"/>
                    <a:pt x="424" y="198"/>
                    <a:pt x="424" y="198"/>
                  </a:cubicBezTo>
                  <a:cubicBezTo>
                    <a:pt x="424" y="184"/>
                    <a:pt x="438" y="170"/>
                    <a:pt x="452" y="170"/>
                  </a:cubicBezTo>
                  <a:cubicBezTo>
                    <a:pt x="509" y="170"/>
                    <a:pt x="509" y="170"/>
                    <a:pt x="509" y="170"/>
                  </a:cubicBezTo>
                  <a:cubicBezTo>
                    <a:pt x="523" y="170"/>
                    <a:pt x="537" y="184"/>
                    <a:pt x="537" y="198"/>
                  </a:cubicBezTo>
                  <a:cubicBezTo>
                    <a:pt x="537" y="396"/>
                    <a:pt x="537" y="396"/>
                    <a:pt x="537" y="396"/>
                  </a:cubicBezTo>
                  <a:cubicBezTo>
                    <a:pt x="537" y="417"/>
                    <a:pt x="523" y="424"/>
                    <a:pt x="509" y="424"/>
                  </a:cubicBezTo>
                  <a:close/>
                  <a:moveTo>
                    <a:pt x="346" y="424"/>
                  </a:moveTo>
                  <a:lnTo>
                    <a:pt x="346" y="424"/>
                  </a:lnTo>
                  <a:cubicBezTo>
                    <a:pt x="290" y="424"/>
                    <a:pt x="290" y="424"/>
                    <a:pt x="290" y="424"/>
                  </a:cubicBezTo>
                  <a:cubicBezTo>
                    <a:pt x="276" y="424"/>
                    <a:pt x="261" y="417"/>
                    <a:pt x="261" y="396"/>
                  </a:cubicBezTo>
                  <a:cubicBezTo>
                    <a:pt x="261" y="85"/>
                    <a:pt x="261" y="85"/>
                    <a:pt x="261" y="85"/>
                  </a:cubicBezTo>
                  <a:cubicBezTo>
                    <a:pt x="261" y="71"/>
                    <a:pt x="276" y="57"/>
                    <a:pt x="290" y="57"/>
                  </a:cubicBezTo>
                  <a:cubicBezTo>
                    <a:pt x="346" y="57"/>
                    <a:pt x="346" y="57"/>
                    <a:pt x="346" y="57"/>
                  </a:cubicBezTo>
                  <a:cubicBezTo>
                    <a:pt x="367" y="57"/>
                    <a:pt x="374" y="71"/>
                    <a:pt x="374" y="85"/>
                  </a:cubicBezTo>
                  <a:cubicBezTo>
                    <a:pt x="374" y="396"/>
                    <a:pt x="374" y="396"/>
                    <a:pt x="374" y="396"/>
                  </a:cubicBezTo>
                  <a:cubicBezTo>
                    <a:pt x="374" y="417"/>
                    <a:pt x="367" y="424"/>
                    <a:pt x="346" y="424"/>
                  </a:cubicBezTo>
                  <a:close/>
                  <a:moveTo>
                    <a:pt x="191" y="424"/>
                  </a:moveTo>
                  <a:lnTo>
                    <a:pt x="191" y="424"/>
                  </a:lnTo>
                  <a:cubicBezTo>
                    <a:pt x="134" y="424"/>
                    <a:pt x="134" y="424"/>
                    <a:pt x="134" y="424"/>
                  </a:cubicBezTo>
                  <a:cubicBezTo>
                    <a:pt x="113" y="424"/>
                    <a:pt x="106" y="417"/>
                    <a:pt x="106" y="396"/>
                  </a:cubicBezTo>
                  <a:cubicBezTo>
                    <a:pt x="106" y="339"/>
                    <a:pt x="106" y="339"/>
                    <a:pt x="106" y="339"/>
                  </a:cubicBezTo>
                  <a:cubicBezTo>
                    <a:pt x="106" y="325"/>
                    <a:pt x="113" y="311"/>
                    <a:pt x="134" y="311"/>
                  </a:cubicBezTo>
                  <a:cubicBezTo>
                    <a:pt x="191" y="311"/>
                    <a:pt x="191" y="311"/>
                    <a:pt x="191" y="311"/>
                  </a:cubicBezTo>
                  <a:cubicBezTo>
                    <a:pt x="205" y="311"/>
                    <a:pt x="219" y="325"/>
                    <a:pt x="219" y="339"/>
                  </a:cubicBezTo>
                  <a:cubicBezTo>
                    <a:pt x="219" y="396"/>
                    <a:pt x="219" y="396"/>
                    <a:pt x="219" y="396"/>
                  </a:cubicBezTo>
                  <a:cubicBezTo>
                    <a:pt x="219" y="417"/>
                    <a:pt x="205" y="424"/>
                    <a:pt x="191" y="424"/>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38" name="组合 37"/>
          <p:cNvGrpSpPr/>
          <p:nvPr/>
        </p:nvGrpSpPr>
        <p:grpSpPr>
          <a:xfrm>
            <a:off x="6216393" y="1437156"/>
            <a:ext cx="455673" cy="455675"/>
            <a:chOff x="4139952" y="1274820"/>
            <a:chExt cx="432833" cy="432834"/>
          </a:xfrm>
        </p:grpSpPr>
        <p:sp>
          <p:nvSpPr>
            <p:cNvPr id="39" name="椭圆 16"/>
            <p:cNvSpPr>
              <a:spLocks noChangeArrowheads="1"/>
            </p:cNvSpPr>
            <p:nvPr/>
          </p:nvSpPr>
          <p:spPr bwMode="auto">
            <a:xfrm>
              <a:off x="4139952" y="1274820"/>
              <a:ext cx="432833" cy="432834"/>
            </a:xfrm>
            <a:prstGeom prst="ellipse">
              <a:avLst/>
            </a:prstGeom>
            <a:solidFill>
              <a:srgbClr val="3992DB"/>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40" name="Freeform 84"/>
            <p:cNvSpPr>
              <a:spLocks noChangeArrowheads="1"/>
            </p:cNvSpPr>
            <p:nvPr/>
          </p:nvSpPr>
          <p:spPr bwMode="auto">
            <a:xfrm>
              <a:off x="4241546" y="1366806"/>
              <a:ext cx="248863" cy="248863"/>
            </a:xfrm>
            <a:custGeom>
              <a:gdLst>
                <a:gd name="T0" fmla="*/ 43332858 w 602"/>
                <a:gd name="T1" fmla="*/ 34979440 h 602"/>
                <a:gd name="T2" fmla="*/ 43332858 w 602"/>
                <a:gd name="T3" fmla="*/ 34979440 h 602"/>
                <a:gd name="T4" fmla="*/ 43332858 w 602"/>
                <a:gd name="T5" fmla="*/ 0 h 602"/>
                <a:gd name="T6" fmla="*/ 78442719 w 602"/>
                <a:gd name="T7" fmla="*/ 34979440 h 602"/>
                <a:gd name="T8" fmla="*/ 43332858 w 602"/>
                <a:gd name="T9" fmla="*/ 34979440 h 602"/>
                <a:gd name="T10" fmla="*/ 36023527 w 602"/>
                <a:gd name="T11" fmla="*/ 78442719 h 602"/>
                <a:gd name="T12" fmla="*/ 36023527 w 602"/>
                <a:gd name="T13" fmla="*/ 78442719 h 602"/>
                <a:gd name="T14" fmla="*/ 0 w 602"/>
                <a:gd name="T15" fmla="*/ 42419192 h 602"/>
                <a:gd name="T16" fmla="*/ 36023527 w 602"/>
                <a:gd name="T17" fmla="*/ 7308970 h 602"/>
                <a:gd name="T18" fmla="*/ 36023527 w 602"/>
                <a:gd name="T19" fmla="*/ 42419192 h 602"/>
                <a:gd name="T20" fmla="*/ 71002968 w 602"/>
                <a:gd name="T21" fmla="*/ 42419192 h 602"/>
                <a:gd name="T22" fmla="*/ 36023527 w 602"/>
                <a:gd name="T23" fmla="*/ 78442719 h 60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02" h="602">
                  <a:moveTo>
                    <a:pt x="332" y="268"/>
                  </a:moveTo>
                  <a:lnTo>
                    <a:pt x="332" y="268"/>
                  </a:lnTo>
                  <a:cubicBezTo>
                    <a:pt x="332" y="0"/>
                    <a:pt x="332" y="0"/>
                    <a:pt x="332" y="0"/>
                  </a:cubicBezTo>
                  <a:cubicBezTo>
                    <a:pt x="481" y="0"/>
                    <a:pt x="601" y="120"/>
                    <a:pt x="601" y="268"/>
                  </a:cubicBezTo>
                  <a:lnTo>
                    <a:pt x="332" y="268"/>
                  </a:lnTo>
                  <a:close/>
                  <a:moveTo>
                    <a:pt x="276" y="601"/>
                  </a:moveTo>
                  <a:lnTo>
                    <a:pt x="276" y="601"/>
                  </a:lnTo>
                  <a:cubicBezTo>
                    <a:pt x="120" y="601"/>
                    <a:pt x="0" y="480"/>
                    <a:pt x="0" y="325"/>
                  </a:cubicBezTo>
                  <a:cubicBezTo>
                    <a:pt x="0" y="176"/>
                    <a:pt x="120" y="56"/>
                    <a:pt x="276" y="56"/>
                  </a:cubicBezTo>
                  <a:cubicBezTo>
                    <a:pt x="276" y="325"/>
                    <a:pt x="276" y="325"/>
                    <a:pt x="276" y="325"/>
                  </a:cubicBezTo>
                  <a:cubicBezTo>
                    <a:pt x="544" y="325"/>
                    <a:pt x="544" y="325"/>
                    <a:pt x="544" y="325"/>
                  </a:cubicBezTo>
                  <a:cubicBezTo>
                    <a:pt x="544" y="480"/>
                    <a:pt x="424" y="601"/>
                    <a:pt x="276" y="601"/>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sp>
        <p:nvSpPr>
          <p:cNvPr id="2" name="TextBox 4"/>
          <p:cNvSpPr txBox="1"/>
          <p:nvPr/>
        </p:nvSpPr>
        <p:spPr>
          <a:xfrm>
            <a:off x="4699000" y="2777490"/>
            <a:ext cx="5022215" cy="3830955"/>
          </a:xfrm>
          <a:prstGeom prst="rect">
            <a:avLst/>
          </a:prstGeom>
          <a:noFill/>
        </p:spPr>
        <p:txBody>
          <a:bodyPr wrap="square" lIns="91445" tIns="45721" rIns="91445" bIns="45721"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defTabSz="1219200" eaLnBrk="0" fontAlgn="auto" hangingPunct="0">
              <a:lnSpc>
                <a:spcPct val="150000"/>
              </a:lnSpc>
            </a:pPr>
            <a:r>
              <a:rPr lang="zh-CN" altLang="en-US" b="1">
                <a:latin typeface="微软雅黑" pitchFamily="34" charset="-122"/>
                <a:ea typeface="微软雅黑" pitchFamily="34" charset="-122"/>
                <a:sym typeface="微软雅黑" pitchFamily="34" charset="-122"/>
              </a:rPr>
              <a:t>要坚持人民利益至上，牢固树立安全发展理念，以更大的努力、更有效的举措、更完善的制度，进一步落实企业主体责任、部门监管责任、党委和政府领导责任，扎实做好安全生产各项工作，强化重点行业领域安全治理，</a:t>
            </a:r>
            <a:r>
              <a:rPr lang="zh-CN" altLang="en-US" b="1">
                <a:solidFill>
                  <a:srgbClr val="FF0000"/>
                </a:solidFill>
                <a:latin typeface="微软雅黑" pitchFamily="34" charset="-122"/>
                <a:ea typeface="微软雅黑" pitchFamily="34" charset="-122"/>
                <a:sym typeface="微软雅黑" pitchFamily="34" charset="-122"/>
              </a:rPr>
              <a:t>加快健全隐患排查治理体系、风险预防控制体系和社会共治体系</a:t>
            </a:r>
            <a:r>
              <a:rPr lang="zh-CN" altLang="en-US" b="1">
                <a:latin typeface="微软雅黑" pitchFamily="34" charset="-122"/>
                <a:ea typeface="微软雅黑" pitchFamily="34" charset="-122"/>
                <a:sym typeface="微软雅黑" pitchFamily="34" charset="-122"/>
              </a:rPr>
              <a:t>，依法严惩安全生产领域失职渎职行为，坚决遏制重特大事故频发势头，确保人民群众生命财产安全。</a:t>
            </a:r>
          </a:p>
        </p:txBody>
      </p:sp>
      <p:pic>
        <p:nvPicPr>
          <p:cNvPr id="6" name="图片 5"/>
          <p:cNvPicPr>
            <a:picLocks noChangeAspect="1"/>
          </p:cNvPicPr>
          <p:nvPr/>
        </p:nvPicPr>
        <p:blipFill>
          <a:blip r:embed="rId3"/>
          <a:stretch>
            <a:fillRect/>
          </a:stretch>
        </p:blipFill>
        <p:spPr>
          <a:xfrm>
            <a:off x="291465" y="2943225"/>
            <a:ext cx="4261485" cy="2967355"/>
          </a:xfrm>
          <a:prstGeom prst="rect">
            <a:avLst/>
          </a:prstGeom>
        </p:spPr>
      </p:pic>
    </p:spTree>
  </p:cSld>
  <p:clrMapOvr>
    <a:masterClrMapping/>
  </p:clrMapOvr>
  <p:transition spd="slow" advClick="0" advTm="0">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3" dur="50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1+#ppt_w/2"/>
                                          </p:val>
                                        </p:tav>
                                        <p:tav tm="100000">
                                          <p:val>
                                            <p:strVal val="#ppt_x"/>
                                          </p:val>
                                        </p:tav>
                                      </p:tavLst>
                                    </p:anim>
                                    <p:anim calcmode="lin" valueType="num">
                                      <p:cBhvr additive="base">
                                        <p:cTn id="8" dur="500" fill="hold"/>
                                        <p:tgtEl>
                                          <p:spTgt spid="11"/>
                                        </p:tgtEl>
                                        <p:attrNameLst>
                                          <p:attrName>ppt_y</p:attrName>
                                        </p:attrNameLst>
                                      </p:cBhvr>
                                      <p:tavLst>
                                        <p:tav tm="0">
                                          <p:val>
                                            <p:strVal val="0-#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ppt_x"/>
                                          </p:val>
                                        </p:tav>
                                        <p:tav tm="100000">
                                          <p:val>
                                            <p:strVal val="#ppt_x"/>
                                          </p:val>
                                        </p:tav>
                                      </p:tavLst>
                                    </p:anim>
                                    <p:anim calcmode="lin" valueType="num">
                                      <p:cBhvr additive="base">
                                        <p:cTn id="12" dur="500" fill="hold"/>
                                        <p:tgtEl>
                                          <p:spTgt spid="12"/>
                                        </p:tgtEl>
                                        <p:attrNameLst>
                                          <p:attrName>ppt_y</p:attrName>
                                        </p:attrNameLst>
                                      </p:cBhvr>
                                      <p:tavLst>
                                        <p:tav tm="0">
                                          <p:val>
                                            <p:strVal val="1+#ppt_h/2"/>
                                          </p:val>
                                        </p:tav>
                                        <p:tav tm="100000">
                                          <p:val>
                                            <p:strVal val="#ppt_y"/>
                                          </p:val>
                                        </p:tav>
                                      </p:tavLst>
                                    </p:anim>
                                  </p:childTnLst>
                                </p:cTn>
                              </p:par>
                            </p:childTnLst>
                          </p:cTn>
                        </p:par>
                        <p:par>
                          <p:cTn id="13" fill="hold" nodeType="afterGroup">
                            <p:stCondLst>
                              <p:cond delay="500"/>
                            </p:stCondLst>
                            <p:childTnLst>
                              <p:par>
                                <p:cTn id="14" presetID="9" presetClass="entr" presetSubtype="0" dur="500" fill="hold" grpId="0" nodeType="after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Effect transition="in" filter="dissolve">
                                      <p:cBhvr>
                                        <p:cTn id="16" dur="500"/>
                                        <p:tgtEl>
                                          <p:spTgt spid="4">
                                            <p:txEl>
                                              <p:pRg st="0" end="0"/>
                                            </p:txEl>
                                          </p:spTgt>
                                        </p:tgtEl>
                                      </p:cBhvr>
                                    </p:animEffect>
                                  </p:childTnLst>
                                </p:cTn>
                              </p:par>
                            </p:childTnLst>
                          </p:cTn>
                        </p:par>
                        <p:par>
                          <p:cTn id="17" fill="hold" nodeType="afterGroup">
                            <p:stCondLst>
                              <p:cond delay="1000"/>
                            </p:stCondLst>
                            <p:childTnLst>
                              <p:par>
                                <p:cTn id="18" presetID="22" presetClass="entr" presetSubtype="8" dur="500" fill="hold" nodeType="after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wipe(left)">
                                      <p:cBhvr>
                                        <p:cTn id="20" dur="500"/>
                                        <p:tgtEl>
                                          <p:spTgt spid="13"/>
                                        </p:tgtEl>
                                      </p:cBhvr>
                                    </p:animEffect>
                                  </p:childTnLst>
                                </p:cTn>
                              </p:par>
                            </p:childTnLst>
                          </p:cTn>
                        </p:par>
                        <p:par>
                          <p:cTn id="21" fill="hold" nodeType="afterGroup">
                            <p:stCondLst>
                              <p:cond delay="1500"/>
                            </p:stCondLst>
                            <p:childTnLst>
                              <p:par>
                                <p:cTn id="22" presetID="53" presetClass="entr" presetSubtype="16" dur="500" fill="hold" nodeType="afterEffect">
                                  <p:stCondLst>
                                    <p:cond delay="0"/>
                                  </p:stCondLst>
                                  <p:childTnLst>
                                    <p:set>
                                      <p:cBhvr>
                                        <p:cTn id="23" dur="1" fill="hold">
                                          <p:stCondLst>
                                            <p:cond delay="0"/>
                                          </p:stCondLst>
                                        </p:cTn>
                                        <p:tgtEl>
                                          <p:spTgt spid="35"/>
                                        </p:tgtEl>
                                        <p:attrNameLst>
                                          <p:attrName>style.visibility</p:attrName>
                                        </p:attrNameLst>
                                      </p:cBhvr>
                                      <p:to>
                                        <p:strVal val="visible"/>
                                      </p:to>
                                    </p:set>
                                    <p:anim calcmode="lin" valueType="num">
                                      <p:cBhvr>
                                        <p:cTn id="24" dur="500" fill="hold"/>
                                        <p:tgtEl>
                                          <p:spTgt spid="35"/>
                                        </p:tgtEl>
                                        <p:attrNameLst>
                                          <p:attrName>ppt_w</p:attrName>
                                        </p:attrNameLst>
                                      </p:cBhvr>
                                      <p:tavLst>
                                        <p:tav tm="0">
                                          <p:val>
                                            <p:fltVal val="0"/>
                                          </p:val>
                                        </p:tav>
                                        <p:tav tm="100000">
                                          <p:val>
                                            <p:strVal val="#ppt_w"/>
                                          </p:val>
                                        </p:tav>
                                      </p:tavLst>
                                    </p:anim>
                                    <p:anim calcmode="lin" valueType="num">
                                      <p:cBhvr>
                                        <p:cTn id="25" dur="500" fill="hold"/>
                                        <p:tgtEl>
                                          <p:spTgt spid="35"/>
                                        </p:tgtEl>
                                        <p:attrNameLst>
                                          <p:attrName>ppt_h</p:attrName>
                                        </p:attrNameLst>
                                      </p:cBhvr>
                                      <p:tavLst>
                                        <p:tav tm="0">
                                          <p:val>
                                            <p:fltVal val="0"/>
                                          </p:val>
                                        </p:tav>
                                        <p:tav tm="100000">
                                          <p:val>
                                            <p:strVal val="#ppt_h"/>
                                          </p:val>
                                        </p:tav>
                                      </p:tavLst>
                                    </p:anim>
                                    <p:animEffect transition="in" filter="fade">
                                      <p:cBhvr>
                                        <p:cTn id="26" dur="500"/>
                                        <p:tgtEl>
                                          <p:spTgt spid="35"/>
                                        </p:tgtEl>
                                      </p:cBhvr>
                                    </p:animEffect>
                                  </p:childTnLst>
                                </p:cTn>
                              </p:par>
                              <p:par>
                                <p:cTn id="27" presetID="53" presetClass="entr" presetSubtype="16" dur="500" fill="hold" nodeType="withEffect">
                                  <p:stCondLst>
                                    <p:cond delay="200"/>
                                  </p:stCondLst>
                                  <p:childTnLst>
                                    <p:set>
                                      <p:cBhvr>
                                        <p:cTn id="28" dur="1" fill="hold">
                                          <p:stCondLst>
                                            <p:cond delay="0"/>
                                          </p:stCondLst>
                                        </p:cTn>
                                        <p:tgtEl>
                                          <p:spTgt spid="38"/>
                                        </p:tgtEl>
                                        <p:attrNameLst>
                                          <p:attrName>style.visibility</p:attrName>
                                        </p:attrNameLst>
                                      </p:cBhvr>
                                      <p:to>
                                        <p:strVal val="visible"/>
                                      </p:to>
                                    </p:set>
                                    <p:anim calcmode="lin" valueType="num">
                                      <p:cBhvr>
                                        <p:cTn id="29" dur="500" fill="hold"/>
                                        <p:tgtEl>
                                          <p:spTgt spid="38"/>
                                        </p:tgtEl>
                                        <p:attrNameLst>
                                          <p:attrName>ppt_w</p:attrName>
                                        </p:attrNameLst>
                                      </p:cBhvr>
                                      <p:tavLst>
                                        <p:tav tm="0">
                                          <p:val>
                                            <p:fltVal val="0"/>
                                          </p:val>
                                        </p:tav>
                                        <p:tav tm="100000">
                                          <p:val>
                                            <p:strVal val="#ppt_w"/>
                                          </p:val>
                                        </p:tav>
                                      </p:tavLst>
                                    </p:anim>
                                    <p:anim calcmode="lin" valueType="num">
                                      <p:cBhvr>
                                        <p:cTn id="30" dur="500" fill="hold"/>
                                        <p:tgtEl>
                                          <p:spTgt spid="38"/>
                                        </p:tgtEl>
                                        <p:attrNameLst>
                                          <p:attrName>ppt_h</p:attrName>
                                        </p:attrNameLst>
                                      </p:cBhvr>
                                      <p:tavLst>
                                        <p:tav tm="0">
                                          <p:val>
                                            <p:fltVal val="0"/>
                                          </p:val>
                                        </p:tav>
                                        <p:tav tm="100000">
                                          <p:val>
                                            <p:strVal val="#ppt_h"/>
                                          </p:val>
                                        </p:tav>
                                      </p:tavLst>
                                    </p:anim>
                                    <p:animEffect transition="in" filter="fade">
                                      <p:cBhvr>
                                        <p:cTn id="31" dur="500"/>
                                        <p:tgtEl>
                                          <p:spTgt spid="38"/>
                                        </p:tgtEl>
                                      </p:cBhvr>
                                    </p:animEffect>
                                  </p:childTnLst>
                                </p:cTn>
                              </p:par>
                              <p:par>
                                <p:cTn id="32" presetID="53" presetClass="entr" presetSubtype="16" dur="500" fill="hold" nodeType="withEffect">
                                  <p:stCondLst>
                                    <p:cond delay="400"/>
                                  </p:stCondLst>
                                  <p:childTnLst>
                                    <p:set>
                                      <p:cBhvr>
                                        <p:cTn id="33" dur="1" fill="hold">
                                          <p:stCondLst>
                                            <p:cond delay="0"/>
                                          </p:stCondLst>
                                        </p:cTn>
                                        <p:tgtEl>
                                          <p:spTgt spid="29"/>
                                        </p:tgtEl>
                                        <p:attrNameLst>
                                          <p:attrName>style.visibility</p:attrName>
                                        </p:attrNameLst>
                                      </p:cBhvr>
                                      <p:to>
                                        <p:strVal val="visible"/>
                                      </p:to>
                                    </p:set>
                                    <p:anim calcmode="lin" valueType="num">
                                      <p:cBhvr>
                                        <p:cTn id="34" dur="500" fill="hold"/>
                                        <p:tgtEl>
                                          <p:spTgt spid="29"/>
                                        </p:tgtEl>
                                        <p:attrNameLst>
                                          <p:attrName>ppt_w</p:attrName>
                                        </p:attrNameLst>
                                      </p:cBhvr>
                                      <p:tavLst>
                                        <p:tav tm="0">
                                          <p:val>
                                            <p:fltVal val="0"/>
                                          </p:val>
                                        </p:tav>
                                        <p:tav tm="100000">
                                          <p:val>
                                            <p:strVal val="#ppt_w"/>
                                          </p:val>
                                        </p:tav>
                                      </p:tavLst>
                                    </p:anim>
                                    <p:anim calcmode="lin" valueType="num">
                                      <p:cBhvr>
                                        <p:cTn id="35" dur="500" fill="hold"/>
                                        <p:tgtEl>
                                          <p:spTgt spid="29"/>
                                        </p:tgtEl>
                                        <p:attrNameLst>
                                          <p:attrName>ppt_h</p:attrName>
                                        </p:attrNameLst>
                                      </p:cBhvr>
                                      <p:tavLst>
                                        <p:tav tm="0">
                                          <p:val>
                                            <p:fltVal val="0"/>
                                          </p:val>
                                        </p:tav>
                                        <p:tav tm="100000">
                                          <p:val>
                                            <p:strVal val="#ppt_h"/>
                                          </p:val>
                                        </p:tav>
                                      </p:tavLst>
                                    </p:anim>
                                    <p:animEffect transition="in" filter="fade">
                                      <p:cBhvr>
                                        <p:cTn id="36" dur="500"/>
                                        <p:tgtEl>
                                          <p:spTgt spid="29"/>
                                        </p:tgtEl>
                                      </p:cBhvr>
                                    </p:animEffect>
                                  </p:childTnLst>
                                </p:cTn>
                              </p:par>
                              <p:par>
                                <p:cTn id="37" presetID="53" presetClass="entr" presetSubtype="16" dur="500" fill="hold" nodeType="withEffect">
                                  <p:stCondLst>
                                    <p:cond delay="600"/>
                                  </p:stCondLst>
                                  <p:childTnLst>
                                    <p:set>
                                      <p:cBhvr>
                                        <p:cTn id="38" dur="1" fill="hold">
                                          <p:stCondLst>
                                            <p:cond delay="0"/>
                                          </p:stCondLst>
                                        </p:cTn>
                                        <p:tgtEl>
                                          <p:spTgt spid="32"/>
                                        </p:tgtEl>
                                        <p:attrNameLst>
                                          <p:attrName>style.visibility</p:attrName>
                                        </p:attrNameLst>
                                      </p:cBhvr>
                                      <p:to>
                                        <p:strVal val="visible"/>
                                      </p:to>
                                    </p:set>
                                    <p:anim calcmode="lin" valueType="num">
                                      <p:cBhvr>
                                        <p:cTn id="39" dur="500" fill="hold"/>
                                        <p:tgtEl>
                                          <p:spTgt spid="32"/>
                                        </p:tgtEl>
                                        <p:attrNameLst>
                                          <p:attrName>ppt_w</p:attrName>
                                        </p:attrNameLst>
                                      </p:cBhvr>
                                      <p:tavLst>
                                        <p:tav tm="0">
                                          <p:val>
                                            <p:fltVal val="0"/>
                                          </p:val>
                                        </p:tav>
                                        <p:tav tm="100000">
                                          <p:val>
                                            <p:strVal val="#ppt_w"/>
                                          </p:val>
                                        </p:tav>
                                      </p:tavLst>
                                    </p:anim>
                                    <p:anim calcmode="lin" valueType="num">
                                      <p:cBhvr>
                                        <p:cTn id="40" dur="500" fill="hold"/>
                                        <p:tgtEl>
                                          <p:spTgt spid="32"/>
                                        </p:tgtEl>
                                        <p:attrNameLst>
                                          <p:attrName>ppt_h</p:attrName>
                                        </p:attrNameLst>
                                      </p:cBhvr>
                                      <p:tavLst>
                                        <p:tav tm="0">
                                          <p:val>
                                            <p:fltVal val="0"/>
                                          </p:val>
                                        </p:tav>
                                        <p:tav tm="100000">
                                          <p:val>
                                            <p:strVal val="#ppt_h"/>
                                          </p:val>
                                        </p:tav>
                                      </p:tavLst>
                                    </p:anim>
                                    <p:animEffect transition="in" filter="fade">
                                      <p:cBhvr>
                                        <p:cTn id="41" dur="500"/>
                                        <p:tgtEl>
                                          <p:spTgt spid="32"/>
                                        </p:tgtEl>
                                      </p:cBhvr>
                                    </p:animEffect>
                                  </p:childTnLst>
                                </p:cTn>
                              </p:par>
                              <p:par>
                                <p:cTn id="42" presetID="53" presetClass="entr" presetSubtype="16" dur="500" fill="hold" nodeType="withEffect">
                                  <p:stCondLst>
                                    <p:cond delay="800"/>
                                  </p:stCondLst>
                                  <p:childTnLst>
                                    <p:set>
                                      <p:cBhvr>
                                        <p:cTn id="43" dur="1" fill="hold">
                                          <p:stCondLst>
                                            <p:cond delay="0"/>
                                          </p:stCondLst>
                                        </p:cTn>
                                        <p:tgtEl>
                                          <p:spTgt spid="26"/>
                                        </p:tgtEl>
                                        <p:attrNameLst>
                                          <p:attrName>style.visibility</p:attrName>
                                        </p:attrNameLst>
                                      </p:cBhvr>
                                      <p:to>
                                        <p:strVal val="visible"/>
                                      </p:to>
                                    </p:set>
                                    <p:anim calcmode="lin" valueType="num">
                                      <p:cBhvr>
                                        <p:cTn id="44" dur="500" fill="hold"/>
                                        <p:tgtEl>
                                          <p:spTgt spid="26"/>
                                        </p:tgtEl>
                                        <p:attrNameLst>
                                          <p:attrName>ppt_w</p:attrName>
                                        </p:attrNameLst>
                                      </p:cBhvr>
                                      <p:tavLst>
                                        <p:tav tm="0">
                                          <p:val>
                                            <p:fltVal val="0"/>
                                          </p:val>
                                        </p:tav>
                                        <p:tav tm="100000">
                                          <p:val>
                                            <p:strVal val="#ppt_w"/>
                                          </p:val>
                                        </p:tav>
                                      </p:tavLst>
                                    </p:anim>
                                    <p:anim calcmode="lin" valueType="num">
                                      <p:cBhvr>
                                        <p:cTn id="45" dur="500" fill="hold"/>
                                        <p:tgtEl>
                                          <p:spTgt spid="26"/>
                                        </p:tgtEl>
                                        <p:attrNameLst>
                                          <p:attrName>ppt_h</p:attrName>
                                        </p:attrNameLst>
                                      </p:cBhvr>
                                      <p:tavLst>
                                        <p:tav tm="0">
                                          <p:val>
                                            <p:fltVal val="0"/>
                                          </p:val>
                                        </p:tav>
                                        <p:tav tm="100000">
                                          <p:val>
                                            <p:strVal val="#ppt_h"/>
                                          </p:val>
                                        </p:tav>
                                      </p:tavLst>
                                    </p:anim>
                                    <p:animEffect transition="in" filter="fade">
                                      <p:cBhvr>
                                        <p:cTn id="46" dur="500"/>
                                        <p:tgtEl>
                                          <p:spTgt spid="26"/>
                                        </p:tgtEl>
                                      </p:cBhvr>
                                    </p:animEffect>
                                  </p:childTnLst>
                                </p:cTn>
                              </p:par>
                            </p:childTnLst>
                          </p:cTn>
                        </p:par>
                        <p:par>
                          <p:cTn id="47" fill="hold" nodeType="afterGroup">
                            <p:stCondLst>
                              <p:cond delay="2800"/>
                            </p:stCondLst>
                            <p:childTnLst>
                              <p:par>
                                <p:cTn id="48" presetID="22" presetClass="entr" presetSubtype="8" dur="100" fill="hold" grpId="0" nodeType="afterEffect">
                                  <p:stCondLst>
                                    <p:cond delay="0"/>
                                  </p:stCondLst>
                                  <p:iterate type="lt">
                                    <p:tmPct val="30000"/>
                                  </p:iterate>
                                  <p:childTnLst>
                                    <p:set>
                                      <p:cBhvr>
                                        <p:cTn id="49" dur="1" fill="hold">
                                          <p:stCondLst>
                                            <p:cond delay="0"/>
                                          </p:stCondLst>
                                        </p:cTn>
                                        <p:tgtEl>
                                          <p:spTgt spid="5"/>
                                        </p:tgtEl>
                                        <p:attrNameLst>
                                          <p:attrName>style.visibility</p:attrName>
                                        </p:attrNameLst>
                                      </p:cBhvr>
                                      <p:to>
                                        <p:strVal val="visible"/>
                                      </p:to>
                                    </p:set>
                                    <p:animEffect transition="in" filter="wipe(left)">
                                      <p:cBhvr>
                                        <p:cTn id="50" dur="100"/>
                                        <p:tgtEl>
                                          <p:spTgt spid="5"/>
                                        </p:tgtEl>
                                      </p:cBhvr>
                                    </p:animEffect>
                                  </p:childTnLst>
                                </p:cTn>
                              </p:par>
                              <p:par>
                                <p:cTn id="51" presetID="36" presetClass="emph" presetSubtype="0" dur="100" fill="hold" grpId="1" nodeType="withEffect">
                                  <p:stCondLst>
                                    <p:cond delay="0"/>
                                  </p:stCondLst>
                                  <p:iterate type="lt">
                                    <p:tmPct val="30000"/>
                                  </p:iterate>
                                  <p:childTnLst>
                                    <p:animScale>
                                      <p:cBhvr>
                                        <p:cTn id="52" dur="50" autoRev="1" fill="hold">
                                          <p:stCondLst>
                                            <p:cond delay="0"/>
                                          </p:stCondLst>
                                        </p:cTn>
                                        <p:tgtEl>
                                          <p:spTgt spid="5"/>
                                        </p:tgtEl>
                                      </p:cBhvr>
                                      <p:to x="80000" y="100000"/>
                                    </p:animScale>
                                    <p:anim by="(#ppt_w*0.10)" calcmode="lin" valueType="num">
                                      <p:cBhvr>
                                        <p:cTn id="53" dur="50" autoRev="1" fill="hold">
                                          <p:stCondLst>
                                            <p:cond delay="0"/>
                                          </p:stCondLst>
                                        </p:cTn>
                                        <p:tgtEl>
                                          <p:spTgt spid="5"/>
                                        </p:tgtEl>
                                        <p:attrNameLst>
                                          <p:attrName>ppt_x</p:attrName>
                                        </p:attrNameLst>
                                      </p:cBhvr>
                                    </p:anim>
                                    <p:anim by="(-#ppt_w*0.10)" calcmode="lin" valueType="num">
                                      <p:cBhvr>
                                        <p:cTn id="54" dur="50" autoRev="1" fill="hold">
                                          <p:stCondLst>
                                            <p:cond delay="0"/>
                                          </p:stCondLst>
                                        </p:cTn>
                                        <p:tgtEl>
                                          <p:spTgt spid="5"/>
                                        </p:tgtEl>
                                        <p:attrNameLst>
                                          <p:attrName>ppt_y</p:attrName>
                                        </p:attrNameLst>
                                      </p:cBhvr>
                                    </p:anim>
                                    <p:animRot by="-480000">
                                      <p:cBhvr>
                                        <p:cTn id="55" dur="50" autoRev="1" fill="hold">
                                          <p:stCondLst>
                                            <p:cond delay="0"/>
                                          </p:stCondLst>
                                        </p:cTn>
                                        <p:tgtEl>
                                          <p:spTgt spid="5"/>
                                        </p:tgtEl>
                                        <p:attrNameLst>
                                          <p:attrName>r</p:attrName>
                                        </p:attrNameLst>
                                      </p:cBhvr>
                                    </p:animRot>
                                  </p:childTnLst>
                                </p:cTn>
                              </p:par>
                            </p:childTnLst>
                          </p:cTn>
                        </p:par>
                        <p:par>
                          <p:cTn id="56" fill="hold" nodeType="afterGroup">
                            <p:stCondLst>
                              <p:cond delay="2900"/>
                            </p:stCondLst>
                            <p:childTnLst>
                              <p:par>
                                <p:cTn id="57" presetID="22" presetClass="entr" presetSubtype="8" dur="100" fill="hold" grpId="0" nodeType="afterEffect">
                                  <p:stCondLst>
                                    <p:cond delay="0"/>
                                  </p:stCondLst>
                                  <p:iterate type="lt">
                                    <p:tmPct val="30000"/>
                                  </p:iterate>
                                  <p:childTnLst>
                                    <p:set>
                                      <p:cBhvr>
                                        <p:cTn id="58" dur="1" fill="hold">
                                          <p:stCondLst>
                                            <p:cond delay="0"/>
                                          </p:stCondLst>
                                        </p:cTn>
                                        <p:tgtEl>
                                          <p:spTgt spid="2"/>
                                        </p:tgtEl>
                                        <p:attrNameLst>
                                          <p:attrName>style.visibility</p:attrName>
                                        </p:attrNameLst>
                                      </p:cBhvr>
                                      <p:to>
                                        <p:strVal val="visible"/>
                                      </p:to>
                                    </p:set>
                                    <p:animEffect transition="in" filter="wipe(left)">
                                      <p:cBhvr>
                                        <p:cTn id="59" dur="100"/>
                                        <p:tgtEl>
                                          <p:spTgt spid="2"/>
                                        </p:tgtEl>
                                      </p:cBhvr>
                                    </p:animEffect>
                                  </p:childTnLst>
                                </p:cTn>
                              </p:par>
                              <p:par>
                                <p:cTn id="60" presetID="36" presetClass="emph" presetSubtype="0" dur="100" fill="hold" grpId="1" nodeType="withEffect">
                                  <p:stCondLst>
                                    <p:cond delay="0"/>
                                  </p:stCondLst>
                                  <p:iterate type="lt">
                                    <p:tmPct val="30000"/>
                                  </p:iterate>
                                  <p:childTnLst>
                                    <p:animScale>
                                      <p:cBhvr>
                                        <p:cTn id="61" dur="50" autoRev="1" fill="hold">
                                          <p:stCondLst>
                                            <p:cond delay="0"/>
                                          </p:stCondLst>
                                        </p:cTn>
                                        <p:tgtEl>
                                          <p:spTgt spid="2"/>
                                        </p:tgtEl>
                                      </p:cBhvr>
                                      <p:to x="80000" y="100000"/>
                                    </p:animScale>
                                    <p:anim by="(#ppt_w*0.10)" calcmode="lin" valueType="num">
                                      <p:cBhvr>
                                        <p:cTn id="62" dur="50" autoRev="1" fill="hold">
                                          <p:stCondLst>
                                            <p:cond delay="0"/>
                                          </p:stCondLst>
                                        </p:cTn>
                                        <p:tgtEl>
                                          <p:spTgt spid="2"/>
                                        </p:tgtEl>
                                        <p:attrNameLst>
                                          <p:attrName>ppt_x</p:attrName>
                                        </p:attrNameLst>
                                      </p:cBhvr>
                                    </p:anim>
                                    <p:anim by="(-#ppt_w*0.10)" calcmode="lin" valueType="num">
                                      <p:cBhvr>
                                        <p:cTn id="63" dur="50" autoRev="1" fill="hold">
                                          <p:stCondLst>
                                            <p:cond delay="0"/>
                                          </p:stCondLst>
                                        </p:cTn>
                                        <p:tgtEl>
                                          <p:spTgt spid="2"/>
                                        </p:tgtEl>
                                        <p:attrNameLst>
                                          <p:attrName>ppt_y</p:attrName>
                                        </p:attrNameLst>
                                      </p:cBhvr>
                                    </p:anim>
                                    <p:animRot by="-480000">
                                      <p:cBhvr>
                                        <p:cTn id="64" dur="50" autoRev="1" fill="hold">
                                          <p:stCondLst>
                                            <p:cond delay="0"/>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5" grpId="1"/>
      <p:bldP spid="11" grpId="0"/>
      <p:bldP spid="12" grpId="0"/>
      <p:bldP spid="2" grpId="0"/>
      <p:bldP spid="2" grpId="1"/>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ext Placeholder 4"/>
          <p:cNvSpPr txBox="1"/>
          <p:nvPr/>
        </p:nvSpPr>
        <p:spPr>
          <a:xfrm>
            <a:off x="1156299" y="1220756"/>
            <a:ext cx="3008380" cy="672075"/>
          </a:xfrm>
          <a:prstGeom prst="rect">
            <a:avLst/>
          </a:prstGeom>
        </p:spPr>
        <p:txBody>
          <a:bodyPr anchor="ctr">
            <a:noAutofit/>
          </a:bodyPr>
          <a:lstStyle>
            <a:defPPr>
              <a:defRPr lang="zh-CN"/>
            </a:defPPr>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defTabSz="1219200">
              <a:buNone/>
            </a:pPr>
            <a:r>
              <a:rPr lang="zh-CN" altLang="en-US" sz="4265" b="1">
                <a:solidFill>
                  <a:srgbClr val="005DA2"/>
                </a:solidFill>
                <a:latin typeface="微软雅黑" pitchFamily="34" charset="-122"/>
                <a:ea typeface="微软雅黑" pitchFamily="34" charset="-122"/>
              </a:rPr>
              <a:t>背景</a:t>
            </a:r>
          </a:p>
        </p:txBody>
      </p:sp>
      <p:sp>
        <p:nvSpPr>
          <p:cNvPr id="5" name="TextBox 4"/>
          <p:cNvSpPr txBox="1"/>
          <p:nvPr/>
        </p:nvSpPr>
        <p:spPr>
          <a:xfrm>
            <a:off x="880745" y="2321560"/>
            <a:ext cx="8130540" cy="3138170"/>
          </a:xfrm>
          <a:prstGeom prst="rect">
            <a:avLst/>
          </a:prstGeom>
          <a:noFill/>
        </p:spPr>
        <p:txBody>
          <a:bodyPr wrap="square" lIns="91445" tIns="45721" rIns="91445" bIns="45721"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defTabSz="1219200" eaLnBrk="0" hangingPunct="0">
              <a:lnSpc>
                <a:spcPct val="150000"/>
              </a:lnSpc>
            </a:pPr>
            <a:r>
              <a:rPr lang="zh-CN" altLang="en-US" sz="2000" b="1">
                <a:solidFill>
                  <a:srgbClr val="005DA2"/>
                </a:solidFill>
                <a:latin typeface="微软雅黑" pitchFamily="34" charset="-122"/>
                <a:ea typeface="微软雅黑" pitchFamily="34" charset="-122"/>
                <a:sym typeface="微软雅黑" pitchFamily="34" charset="-122"/>
              </a:rPr>
              <a:t>新《安全生产法》2021年9月1号实施</a:t>
            </a:r>
          </a:p>
          <a:p>
            <a:pPr indent="457200" algn="just" defTabSz="1219200" eaLnBrk="0" fontAlgn="auto" hangingPunct="0">
              <a:lnSpc>
                <a:spcPct val="150000"/>
              </a:lnSpc>
            </a:pPr>
            <a:r>
              <a:rPr lang="zh-CN" altLang="en-US" sz="2000" b="1">
                <a:solidFill>
                  <a:schemeClr val="tx1"/>
                </a:solidFill>
                <a:latin typeface="微软雅黑" pitchFamily="34" charset="-122"/>
                <a:ea typeface="微软雅黑" pitchFamily="34" charset="-122"/>
                <a:sym typeface="微软雅黑" pitchFamily="34" charset="-122"/>
              </a:rPr>
              <a:t>第四条 生产经营单位必须遵守本法和其他有关安全生产的法律、法规，……，加强安全生产标准化、信息化建设，</a:t>
            </a:r>
            <a:r>
              <a:rPr lang="zh-CN" altLang="en-US" sz="2000" b="1">
                <a:solidFill>
                  <a:srgbClr val="FF0000"/>
                </a:solidFill>
                <a:latin typeface="微软雅黑" pitchFamily="34" charset="-122"/>
                <a:ea typeface="微软雅黑" pitchFamily="34" charset="-122"/>
                <a:sym typeface="微软雅黑" pitchFamily="34" charset="-122"/>
              </a:rPr>
              <a:t>构建安全风险分级管控和隐患排查治理双重预防机制</a:t>
            </a:r>
            <a:r>
              <a:rPr lang="zh-CN" altLang="en-US" sz="2000" b="1">
                <a:solidFill>
                  <a:schemeClr val="tx1"/>
                </a:solidFill>
                <a:latin typeface="微软雅黑" pitchFamily="34" charset="-122"/>
                <a:ea typeface="微软雅黑" pitchFamily="34" charset="-122"/>
                <a:sym typeface="微软雅黑" pitchFamily="34" charset="-122"/>
              </a:rPr>
              <a:t>，健全风险防范化解机制，提高安全生产水平，确保安全生产。</a:t>
            </a:r>
          </a:p>
          <a:p>
            <a:pPr indent="457200" algn="ctr" defTabSz="1219200" eaLnBrk="0" fontAlgn="auto" hangingPunct="0">
              <a:lnSpc>
                <a:spcPct val="150000"/>
              </a:lnSpc>
            </a:pPr>
            <a:r>
              <a:rPr lang="zh-CN" altLang="en-US" sz="3200" b="1">
                <a:solidFill>
                  <a:srgbClr val="FF0000"/>
                </a:solidFill>
                <a:latin typeface="微软雅黑" pitchFamily="34" charset="-122"/>
                <a:ea typeface="微软雅黑" pitchFamily="34" charset="-122"/>
                <a:sym typeface="微软雅黑" pitchFamily="34" charset="-122"/>
              </a:rPr>
              <a:t>双重预防机制建设上升到了法律的高度！</a:t>
            </a:r>
          </a:p>
        </p:txBody>
      </p:sp>
      <p:sp>
        <p:nvSpPr>
          <p:cNvPr id="11" name="Parallelogram 21"/>
          <p:cNvSpPr/>
          <p:nvPr/>
        </p:nvSpPr>
        <p:spPr>
          <a:xfrm>
            <a:off x="9514760" y="-3819"/>
            <a:ext cx="2211840" cy="4808977"/>
          </a:xfrm>
          <a:prstGeom prst="parallelogram">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en-US" sz="2400">
              <a:solidFill>
                <a:prstClr val="white"/>
              </a:solidFill>
              <a:latin typeface="Calibri"/>
            </a:endParaRPr>
          </a:p>
        </p:txBody>
      </p:sp>
      <p:sp>
        <p:nvSpPr>
          <p:cNvPr id="12" name="Parallelogram 22"/>
          <p:cNvSpPr/>
          <p:nvPr/>
        </p:nvSpPr>
        <p:spPr>
          <a:xfrm>
            <a:off x="10128448" y="2049025"/>
            <a:ext cx="2211840" cy="4808977"/>
          </a:xfrm>
          <a:prstGeom prst="parallelogram">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en-US" sz="2400">
              <a:solidFill>
                <a:prstClr val="white"/>
              </a:solidFill>
              <a:latin typeface="Calibri"/>
            </a:endParaRPr>
          </a:p>
        </p:txBody>
      </p:sp>
      <p:cxnSp>
        <p:nvCxnSpPr>
          <p:cNvPr id="13" name="直接连接符 12"/>
          <p:cNvCxnSpPr/>
          <p:nvPr/>
        </p:nvCxnSpPr>
        <p:spPr>
          <a:xfrm>
            <a:off x="1305164" y="2058719"/>
            <a:ext cx="7296811" cy="0"/>
          </a:xfrm>
          <a:prstGeom prst="line">
            <a:avLst/>
          </a:prstGeom>
        </p:spPr>
        <p:style>
          <a:lnRef idx="1">
            <a:schemeClr val="accent1"/>
          </a:lnRef>
          <a:fillRef idx="0">
            <a:schemeClr val="accent1"/>
          </a:fillRef>
          <a:effectRef idx="0">
            <a:schemeClr val="accent1"/>
          </a:effectRef>
          <a:fontRef idx="minor">
            <a:schemeClr val="tx1"/>
          </a:fontRef>
        </p:style>
      </p:cxnSp>
      <p:grpSp>
        <p:nvGrpSpPr>
          <p:cNvPr id="26" name="组合 25"/>
          <p:cNvGrpSpPr/>
          <p:nvPr/>
        </p:nvGrpSpPr>
        <p:grpSpPr>
          <a:xfrm>
            <a:off x="8202921" y="1437156"/>
            <a:ext cx="454847" cy="455675"/>
            <a:chOff x="6084168" y="1274820"/>
            <a:chExt cx="432048" cy="432834"/>
          </a:xfrm>
        </p:grpSpPr>
        <p:sp>
          <p:nvSpPr>
            <p:cNvPr id="27" name="椭圆 22"/>
            <p:cNvSpPr>
              <a:spLocks noChangeArrowheads="1"/>
            </p:cNvSpPr>
            <p:nvPr/>
          </p:nvSpPr>
          <p:spPr bwMode="auto">
            <a:xfrm>
              <a:off x="6084168" y="1274820"/>
              <a:ext cx="432048" cy="432834"/>
            </a:xfrm>
            <a:prstGeom prst="ellipse">
              <a:avLst/>
            </a:prstGeom>
            <a:solidFill>
              <a:schemeClr val="accent1"/>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28" name="Freeform 59"/>
            <p:cNvSpPr>
              <a:spLocks noChangeArrowheads="1"/>
            </p:cNvSpPr>
            <p:nvPr/>
          </p:nvSpPr>
          <p:spPr bwMode="auto">
            <a:xfrm>
              <a:off x="6180302" y="1365898"/>
              <a:ext cx="239780" cy="250679"/>
            </a:xfrm>
            <a:custGeom>
              <a:gdLst>
                <a:gd name="T0" fmla="*/ 73627430 w 581"/>
                <a:gd name="T1" fmla="*/ 67678707 h 609"/>
                <a:gd name="T2" fmla="*/ 61659637 w 581"/>
                <a:gd name="T3" fmla="*/ 78678142 h 609"/>
                <a:gd name="T4" fmla="*/ 54244957 w 581"/>
                <a:gd name="T5" fmla="*/ 72208055 h 609"/>
                <a:gd name="T6" fmla="*/ 57106883 w 581"/>
                <a:gd name="T7" fmla="*/ 65867111 h 609"/>
                <a:gd name="T8" fmla="*/ 61659637 w 581"/>
                <a:gd name="T9" fmla="*/ 69490662 h 609"/>
                <a:gd name="T10" fmla="*/ 71806401 w 581"/>
                <a:gd name="T11" fmla="*/ 61338122 h 609"/>
                <a:gd name="T12" fmla="*/ 73627430 w 581"/>
                <a:gd name="T13" fmla="*/ 67678707 h 609"/>
                <a:gd name="T14" fmla="*/ 61659637 w 581"/>
                <a:gd name="T15" fmla="*/ 64055516 h 609"/>
                <a:gd name="T16" fmla="*/ 49691843 w 581"/>
                <a:gd name="T17" fmla="*/ 69490662 h 609"/>
                <a:gd name="T18" fmla="*/ 51513233 w 581"/>
                <a:gd name="T19" fmla="*/ 75054951 h 609"/>
                <a:gd name="T20" fmla="*/ 3772261 w 581"/>
                <a:gd name="T21" fmla="*/ 78678142 h 609"/>
                <a:gd name="T22" fmla="*/ 0 w 581"/>
                <a:gd name="T23" fmla="*/ 10999436 h 609"/>
                <a:gd name="T24" fmla="*/ 10146404 w 581"/>
                <a:gd name="T25" fmla="*/ 7246742 h 609"/>
                <a:gd name="T26" fmla="*/ 17561444 w 581"/>
                <a:gd name="T27" fmla="*/ 18246178 h 609"/>
                <a:gd name="T28" fmla="*/ 24845922 w 581"/>
                <a:gd name="T29" fmla="*/ 7246742 h 609"/>
                <a:gd name="T30" fmla="*/ 28488341 w 581"/>
                <a:gd name="T31" fmla="*/ 10999436 h 609"/>
                <a:gd name="T32" fmla="*/ 43318061 w 581"/>
                <a:gd name="T33" fmla="*/ 10999436 h 609"/>
                <a:gd name="T34" fmla="*/ 46960119 w 581"/>
                <a:gd name="T35" fmla="*/ 7246742 h 609"/>
                <a:gd name="T36" fmla="*/ 54244957 w 581"/>
                <a:gd name="T37" fmla="*/ 18246178 h 609"/>
                <a:gd name="T38" fmla="*/ 61659637 w 581"/>
                <a:gd name="T39" fmla="*/ 7246742 h 609"/>
                <a:gd name="T40" fmla="*/ 71806401 w 581"/>
                <a:gd name="T41" fmla="*/ 10999436 h 609"/>
                <a:gd name="T42" fmla="*/ 66212751 w 581"/>
                <a:gd name="T43" fmla="*/ 59526167 h 609"/>
                <a:gd name="T44" fmla="*/ 10146404 w 581"/>
                <a:gd name="T45" fmla="*/ 63149718 h 609"/>
                <a:gd name="T46" fmla="*/ 12878128 w 581"/>
                <a:gd name="T47" fmla="*/ 65867111 h 609"/>
                <a:gd name="T48" fmla="*/ 39545439 w 581"/>
                <a:gd name="T49" fmla="*/ 63149718 h 609"/>
                <a:gd name="T50" fmla="*/ 39545439 w 581"/>
                <a:gd name="T51" fmla="*/ 63149718 h 609"/>
                <a:gd name="T52" fmla="*/ 39545439 w 581"/>
                <a:gd name="T53" fmla="*/ 63149718 h 609"/>
                <a:gd name="T54" fmla="*/ 12878128 w 581"/>
                <a:gd name="T55" fmla="*/ 60431965 h 609"/>
                <a:gd name="T56" fmla="*/ 58017218 w 581"/>
                <a:gd name="T57" fmla="*/ 28339815 h 609"/>
                <a:gd name="T58" fmla="*/ 13788823 w 581"/>
                <a:gd name="T59" fmla="*/ 28339815 h 609"/>
                <a:gd name="T60" fmla="*/ 13788823 w 581"/>
                <a:gd name="T61" fmla="*/ 35715700 h 609"/>
                <a:gd name="T62" fmla="*/ 61659637 w 581"/>
                <a:gd name="T63" fmla="*/ 31963007 h 609"/>
                <a:gd name="T64" fmla="*/ 58017218 w 581"/>
                <a:gd name="T65" fmla="*/ 43868240 h 609"/>
                <a:gd name="T66" fmla="*/ 35903020 w 581"/>
                <a:gd name="T67" fmla="*/ 43868240 h 609"/>
                <a:gd name="T68" fmla="*/ 13788823 w 581"/>
                <a:gd name="T69" fmla="*/ 43868240 h 609"/>
                <a:gd name="T70" fmla="*/ 13788823 w 581"/>
                <a:gd name="T71" fmla="*/ 51244484 h 609"/>
                <a:gd name="T72" fmla="*/ 35903020 w 581"/>
                <a:gd name="T73" fmla="*/ 51244484 h 609"/>
                <a:gd name="T74" fmla="*/ 61659637 w 581"/>
                <a:gd name="T75" fmla="*/ 47491791 h 609"/>
                <a:gd name="T76" fmla="*/ 54244957 w 581"/>
                <a:gd name="T77" fmla="*/ 14622627 h 609"/>
                <a:gd name="T78" fmla="*/ 50602538 w 581"/>
                <a:gd name="T79" fmla="*/ 10999436 h 609"/>
                <a:gd name="T80" fmla="*/ 54244957 w 581"/>
                <a:gd name="T81" fmla="*/ 0 h 609"/>
                <a:gd name="T82" fmla="*/ 58017218 w 581"/>
                <a:gd name="T83" fmla="*/ 10999436 h 609"/>
                <a:gd name="T84" fmla="*/ 35903020 w 581"/>
                <a:gd name="T85" fmla="*/ 14622627 h 609"/>
                <a:gd name="T86" fmla="*/ 32260601 w 581"/>
                <a:gd name="T87" fmla="*/ 10999436 h 609"/>
                <a:gd name="T88" fmla="*/ 35903020 w 581"/>
                <a:gd name="T89" fmla="*/ 0 h 609"/>
                <a:gd name="T90" fmla="*/ 39545439 w 581"/>
                <a:gd name="T91" fmla="*/ 10999436 h 609"/>
                <a:gd name="T92" fmla="*/ 17561444 w 581"/>
                <a:gd name="T93" fmla="*/ 14622627 h 609"/>
                <a:gd name="T94" fmla="*/ 13788823 w 581"/>
                <a:gd name="T95" fmla="*/ 10999436 h 609"/>
                <a:gd name="T96" fmla="*/ 17561444 w 581"/>
                <a:gd name="T97" fmla="*/ 0 h 609"/>
                <a:gd name="T98" fmla="*/ 21203502 w 581"/>
                <a:gd name="T99" fmla="*/ 10999436 h 60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581" h="609">
                  <a:moveTo>
                    <a:pt x="566" y="523"/>
                  </a:moveTo>
                  <a:lnTo>
                    <a:pt x="566" y="523"/>
                  </a:lnTo>
                  <a:cubicBezTo>
                    <a:pt x="495" y="594"/>
                    <a:pt x="495" y="594"/>
                    <a:pt x="495" y="594"/>
                  </a:cubicBezTo>
                  <a:cubicBezTo>
                    <a:pt x="488" y="601"/>
                    <a:pt x="481" y="608"/>
                    <a:pt x="474" y="608"/>
                  </a:cubicBezTo>
                  <a:cubicBezTo>
                    <a:pt x="467" y="608"/>
                    <a:pt x="460" y="601"/>
                    <a:pt x="453" y="594"/>
                  </a:cubicBezTo>
                  <a:cubicBezTo>
                    <a:pt x="417" y="558"/>
                    <a:pt x="417" y="558"/>
                    <a:pt x="417" y="558"/>
                  </a:cubicBezTo>
                  <a:cubicBezTo>
                    <a:pt x="410" y="551"/>
                    <a:pt x="410" y="544"/>
                    <a:pt x="410" y="537"/>
                  </a:cubicBezTo>
                  <a:cubicBezTo>
                    <a:pt x="410" y="523"/>
                    <a:pt x="417" y="509"/>
                    <a:pt x="439" y="509"/>
                  </a:cubicBezTo>
                  <a:cubicBezTo>
                    <a:pt x="446" y="509"/>
                    <a:pt x="453" y="516"/>
                    <a:pt x="453" y="523"/>
                  </a:cubicBezTo>
                  <a:cubicBezTo>
                    <a:pt x="474" y="537"/>
                    <a:pt x="474" y="537"/>
                    <a:pt x="474" y="537"/>
                  </a:cubicBezTo>
                  <a:cubicBezTo>
                    <a:pt x="530" y="481"/>
                    <a:pt x="530" y="481"/>
                    <a:pt x="530" y="481"/>
                  </a:cubicBezTo>
                  <a:cubicBezTo>
                    <a:pt x="537" y="474"/>
                    <a:pt x="545" y="474"/>
                    <a:pt x="552" y="474"/>
                  </a:cubicBezTo>
                  <a:cubicBezTo>
                    <a:pt x="566" y="474"/>
                    <a:pt x="580" y="488"/>
                    <a:pt x="580" y="502"/>
                  </a:cubicBezTo>
                  <a:cubicBezTo>
                    <a:pt x="580" y="509"/>
                    <a:pt x="573" y="516"/>
                    <a:pt x="566" y="523"/>
                  </a:cubicBezTo>
                  <a:close/>
                  <a:moveTo>
                    <a:pt x="474" y="495"/>
                  </a:moveTo>
                  <a:lnTo>
                    <a:pt x="474" y="495"/>
                  </a:lnTo>
                  <a:cubicBezTo>
                    <a:pt x="467" y="488"/>
                    <a:pt x="453" y="481"/>
                    <a:pt x="439" y="481"/>
                  </a:cubicBezTo>
                  <a:cubicBezTo>
                    <a:pt x="403" y="481"/>
                    <a:pt x="382" y="509"/>
                    <a:pt x="382" y="537"/>
                  </a:cubicBezTo>
                  <a:cubicBezTo>
                    <a:pt x="382" y="558"/>
                    <a:pt x="389" y="573"/>
                    <a:pt x="396" y="580"/>
                  </a:cubicBezTo>
                  <a:cubicBezTo>
                    <a:pt x="424" y="608"/>
                    <a:pt x="424" y="608"/>
                    <a:pt x="424" y="608"/>
                  </a:cubicBezTo>
                  <a:cubicBezTo>
                    <a:pt x="29" y="608"/>
                    <a:pt x="29" y="608"/>
                    <a:pt x="29" y="608"/>
                  </a:cubicBezTo>
                  <a:cubicBezTo>
                    <a:pt x="15" y="608"/>
                    <a:pt x="0" y="594"/>
                    <a:pt x="0" y="580"/>
                  </a:cubicBezTo>
                  <a:cubicBezTo>
                    <a:pt x="0" y="85"/>
                    <a:pt x="0" y="85"/>
                    <a:pt x="0" y="85"/>
                  </a:cubicBezTo>
                  <a:cubicBezTo>
                    <a:pt x="0" y="71"/>
                    <a:pt x="15" y="56"/>
                    <a:pt x="29" y="56"/>
                  </a:cubicBezTo>
                  <a:cubicBezTo>
                    <a:pt x="78" y="56"/>
                    <a:pt x="78" y="56"/>
                    <a:pt x="78" y="56"/>
                  </a:cubicBezTo>
                  <a:cubicBezTo>
                    <a:pt x="78" y="85"/>
                    <a:pt x="78" y="85"/>
                    <a:pt x="78" y="85"/>
                  </a:cubicBezTo>
                  <a:cubicBezTo>
                    <a:pt x="78" y="120"/>
                    <a:pt x="106" y="141"/>
                    <a:pt x="135" y="141"/>
                  </a:cubicBezTo>
                  <a:cubicBezTo>
                    <a:pt x="163" y="141"/>
                    <a:pt x="191" y="120"/>
                    <a:pt x="191" y="85"/>
                  </a:cubicBezTo>
                  <a:cubicBezTo>
                    <a:pt x="191" y="56"/>
                    <a:pt x="191" y="56"/>
                    <a:pt x="191" y="56"/>
                  </a:cubicBezTo>
                  <a:cubicBezTo>
                    <a:pt x="219" y="56"/>
                    <a:pt x="219" y="56"/>
                    <a:pt x="219" y="56"/>
                  </a:cubicBezTo>
                  <a:cubicBezTo>
                    <a:pt x="219" y="85"/>
                    <a:pt x="219" y="85"/>
                    <a:pt x="219" y="85"/>
                  </a:cubicBezTo>
                  <a:cubicBezTo>
                    <a:pt x="219" y="120"/>
                    <a:pt x="248" y="141"/>
                    <a:pt x="276" y="141"/>
                  </a:cubicBezTo>
                  <a:cubicBezTo>
                    <a:pt x="304" y="141"/>
                    <a:pt x="333" y="120"/>
                    <a:pt x="333" y="85"/>
                  </a:cubicBezTo>
                  <a:cubicBezTo>
                    <a:pt x="333" y="56"/>
                    <a:pt x="333" y="56"/>
                    <a:pt x="333" y="56"/>
                  </a:cubicBezTo>
                  <a:cubicBezTo>
                    <a:pt x="361" y="56"/>
                    <a:pt x="361" y="56"/>
                    <a:pt x="361" y="56"/>
                  </a:cubicBezTo>
                  <a:cubicBezTo>
                    <a:pt x="361" y="85"/>
                    <a:pt x="361" y="85"/>
                    <a:pt x="361" y="85"/>
                  </a:cubicBezTo>
                  <a:cubicBezTo>
                    <a:pt x="361" y="120"/>
                    <a:pt x="389" y="141"/>
                    <a:pt x="417" y="141"/>
                  </a:cubicBezTo>
                  <a:cubicBezTo>
                    <a:pt x="446" y="141"/>
                    <a:pt x="474" y="120"/>
                    <a:pt x="474" y="85"/>
                  </a:cubicBezTo>
                  <a:cubicBezTo>
                    <a:pt x="474" y="56"/>
                    <a:pt x="474" y="56"/>
                    <a:pt x="474" y="56"/>
                  </a:cubicBezTo>
                  <a:cubicBezTo>
                    <a:pt x="523" y="56"/>
                    <a:pt x="523" y="56"/>
                    <a:pt x="523" y="56"/>
                  </a:cubicBezTo>
                  <a:cubicBezTo>
                    <a:pt x="537" y="56"/>
                    <a:pt x="552" y="71"/>
                    <a:pt x="552" y="85"/>
                  </a:cubicBezTo>
                  <a:cubicBezTo>
                    <a:pt x="552" y="445"/>
                    <a:pt x="552" y="445"/>
                    <a:pt x="552" y="445"/>
                  </a:cubicBezTo>
                  <a:cubicBezTo>
                    <a:pt x="530" y="445"/>
                    <a:pt x="516" y="452"/>
                    <a:pt x="509" y="460"/>
                  </a:cubicBezTo>
                  <a:lnTo>
                    <a:pt x="474" y="495"/>
                  </a:lnTo>
                  <a:close/>
                  <a:moveTo>
                    <a:pt x="78" y="488"/>
                  </a:moveTo>
                  <a:lnTo>
                    <a:pt x="78" y="488"/>
                  </a:lnTo>
                  <a:cubicBezTo>
                    <a:pt x="78" y="502"/>
                    <a:pt x="85" y="509"/>
                    <a:pt x="99" y="509"/>
                  </a:cubicBezTo>
                  <a:cubicBezTo>
                    <a:pt x="283" y="509"/>
                    <a:pt x="283" y="509"/>
                    <a:pt x="283" y="509"/>
                  </a:cubicBezTo>
                  <a:cubicBezTo>
                    <a:pt x="297" y="509"/>
                    <a:pt x="304" y="502"/>
                    <a:pt x="304" y="488"/>
                  </a:cubicBezTo>
                  <a:cubicBezTo>
                    <a:pt x="304" y="474"/>
                    <a:pt x="297" y="467"/>
                    <a:pt x="283" y="467"/>
                  </a:cubicBezTo>
                  <a:cubicBezTo>
                    <a:pt x="99" y="467"/>
                    <a:pt x="99" y="467"/>
                    <a:pt x="99" y="467"/>
                  </a:cubicBezTo>
                  <a:cubicBezTo>
                    <a:pt x="85" y="467"/>
                    <a:pt x="78" y="474"/>
                    <a:pt x="78" y="488"/>
                  </a:cubicBezTo>
                  <a:close/>
                  <a:moveTo>
                    <a:pt x="446" y="219"/>
                  </a:moveTo>
                  <a:lnTo>
                    <a:pt x="446" y="219"/>
                  </a:lnTo>
                  <a:cubicBezTo>
                    <a:pt x="106" y="219"/>
                    <a:pt x="106" y="219"/>
                    <a:pt x="106" y="219"/>
                  </a:cubicBezTo>
                  <a:cubicBezTo>
                    <a:pt x="92" y="219"/>
                    <a:pt x="78" y="233"/>
                    <a:pt x="78" y="247"/>
                  </a:cubicBezTo>
                  <a:cubicBezTo>
                    <a:pt x="78" y="262"/>
                    <a:pt x="92" y="276"/>
                    <a:pt x="106" y="276"/>
                  </a:cubicBezTo>
                  <a:cubicBezTo>
                    <a:pt x="446" y="276"/>
                    <a:pt x="446" y="276"/>
                    <a:pt x="446" y="276"/>
                  </a:cubicBezTo>
                  <a:cubicBezTo>
                    <a:pt x="460" y="276"/>
                    <a:pt x="474" y="262"/>
                    <a:pt x="474" y="247"/>
                  </a:cubicBezTo>
                  <a:cubicBezTo>
                    <a:pt x="474" y="233"/>
                    <a:pt x="460" y="219"/>
                    <a:pt x="446" y="219"/>
                  </a:cubicBezTo>
                  <a:close/>
                  <a:moveTo>
                    <a:pt x="446" y="339"/>
                  </a:moveTo>
                  <a:lnTo>
                    <a:pt x="446" y="339"/>
                  </a:lnTo>
                  <a:cubicBezTo>
                    <a:pt x="276" y="339"/>
                    <a:pt x="276" y="339"/>
                    <a:pt x="276" y="339"/>
                  </a:cubicBezTo>
                  <a:cubicBezTo>
                    <a:pt x="226" y="339"/>
                    <a:pt x="226" y="339"/>
                    <a:pt x="226" y="339"/>
                  </a:cubicBezTo>
                  <a:cubicBezTo>
                    <a:pt x="106" y="339"/>
                    <a:pt x="106" y="339"/>
                    <a:pt x="106" y="339"/>
                  </a:cubicBezTo>
                  <a:cubicBezTo>
                    <a:pt x="92" y="339"/>
                    <a:pt x="78" y="353"/>
                    <a:pt x="78" y="367"/>
                  </a:cubicBezTo>
                  <a:cubicBezTo>
                    <a:pt x="78" y="389"/>
                    <a:pt x="92" y="396"/>
                    <a:pt x="106" y="396"/>
                  </a:cubicBezTo>
                  <a:cubicBezTo>
                    <a:pt x="226" y="396"/>
                    <a:pt x="226" y="396"/>
                    <a:pt x="226" y="396"/>
                  </a:cubicBezTo>
                  <a:cubicBezTo>
                    <a:pt x="276" y="396"/>
                    <a:pt x="276" y="396"/>
                    <a:pt x="276" y="396"/>
                  </a:cubicBezTo>
                  <a:cubicBezTo>
                    <a:pt x="446" y="396"/>
                    <a:pt x="446" y="396"/>
                    <a:pt x="446" y="396"/>
                  </a:cubicBezTo>
                  <a:cubicBezTo>
                    <a:pt x="460" y="396"/>
                    <a:pt x="474" y="389"/>
                    <a:pt x="474" y="367"/>
                  </a:cubicBezTo>
                  <a:cubicBezTo>
                    <a:pt x="474" y="353"/>
                    <a:pt x="460" y="339"/>
                    <a:pt x="446" y="339"/>
                  </a:cubicBezTo>
                  <a:close/>
                  <a:moveTo>
                    <a:pt x="417" y="113"/>
                  </a:moveTo>
                  <a:lnTo>
                    <a:pt x="417" y="113"/>
                  </a:lnTo>
                  <a:cubicBezTo>
                    <a:pt x="403" y="113"/>
                    <a:pt x="389" y="106"/>
                    <a:pt x="389" y="85"/>
                  </a:cubicBezTo>
                  <a:cubicBezTo>
                    <a:pt x="389" y="28"/>
                    <a:pt x="389" y="28"/>
                    <a:pt x="389" y="28"/>
                  </a:cubicBezTo>
                  <a:cubicBezTo>
                    <a:pt x="389" y="14"/>
                    <a:pt x="403" y="0"/>
                    <a:pt x="417" y="0"/>
                  </a:cubicBezTo>
                  <a:cubicBezTo>
                    <a:pt x="431" y="0"/>
                    <a:pt x="446" y="14"/>
                    <a:pt x="446" y="28"/>
                  </a:cubicBezTo>
                  <a:cubicBezTo>
                    <a:pt x="446" y="85"/>
                    <a:pt x="446" y="85"/>
                    <a:pt x="446" y="85"/>
                  </a:cubicBezTo>
                  <a:cubicBezTo>
                    <a:pt x="446" y="106"/>
                    <a:pt x="431" y="113"/>
                    <a:pt x="417" y="113"/>
                  </a:cubicBezTo>
                  <a:close/>
                  <a:moveTo>
                    <a:pt x="276" y="113"/>
                  </a:moveTo>
                  <a:lnTo>
                    <a:pt x="276" y="113"/>
                  </a:lnTo>
                  <a:cubicBezTo>
                    <a:pt x="262" y="113"/>
                    <a:pt x="248" y="106"/>
                    <a:pt x="248" y="85"/>
                  </a:cubicBezTo>
                  <a:cubicBezTo>
                    <a:pt x="248" y="28"/>
                    <a:pt x="248" y="28"/>
                    <a:pt x="248" y="28"/>
                  </a:cubicBezTo>
                  <a:cubicBezTo>
                    <a:pt x="248" y="14"/>
                    <a:pt x="262" y="0"/>
                    <a:pt x="276" y="0"/>
                  </a:cubicBezTo>
                  <a:cubicBezTo>
                    <a:pt x="290" y="0"/>
                    <a:pt x="304" y="14"/>
                    <a:pt x="304" y="28"/>
                  </a:cubicBezTo>
                  <a:cubicBezTo>
                    <a:pt x="304" y="85"/>
                    <a:pt x="304" y="85"/>
                    <a:pt x="304" y="85"/>
                  </a:cubicBezTo>
                  <a:cubicBezTo>
                    <a:pt x="304" y="106"/>
                    <a:pt x="290" y="113"/>
                    <a:pt x="276" y="113"/>
                  </a:cubicBezTo>
                  <a:close/>
                  <a:moveTo>
                    <a:pt x="135" y="113"/>
                  </a:moveTo>
                  <a:lnTo>
                    <a:pt x="135" y="113"/>
                  </a:lnTo>
                  <a:cubicBezTo>
                    <a:pt x="121" y="113"/>
                    <a:pt x="106" y="106"/>
                    <a:pt x="106" y="85"/>
                  </a:cubicBezTo>
                  <a:cubicBezTo>
                    <a:pt x="106" y="28"/>
                    <a:pt x="106" y="28"/>
                    <a:pt x="106" y="28"/>
                  </a:cubicBezTo>
                  <a:cubicBezTo>
                    <a:pt x="106" y="14"/>
                    <a:pt x="121" y="0"/>
                    <a:pt x="135" y="0"/>
                  </a:cubicBezTo>
                  <a:cubicBezTo>
                    <a:pt x="149" y="0"/>
                    <a:pt x="163" y="14"/>
                    <a:pt x="163" y="28"/>
                  </a:cubicBezTo>
                  <a:cubicBezTo>
                    <a:pt x="163" y="85"/>
                    <a:pt x="163" y="85"/>
                    <a:pt x="163" y="85"/>
                  </a:cubicBezTo>
                  <a:cubicBezTo>
                    <a:pt x="163" y="106"/>
                    <a:pt x="149" y="113"/>
                    <a:pt x="135" y="113"/>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29" name="组合 28"/>
          <p:cNvGrpSpPr/>
          <p:nvPr/>
        </p:nvGrpSpPr>
        <p:grpSpPr>
          <a:xfrm>
            <a:off x="6889294" y="1437459"/>
            <a:ext cx="454847" cy="454847"/>
            <a:chOff x="4788024" y="1275213"/>
            <a:chExt cx="432048" cy="432048"/>
          </a:xfrm>
        </p:grpSpPr>
        <p:sp>
          <p:nvSpPr>
            <p:cNvPr id="30" name="椭圆 65"/>
            <p:cNvSpPr>
              <a:spLocks noChangeArrowheads="1"/>
            </p:cNvSpPr>
            <p:nvPr/>
          </p:nvSpPr>
          <p:spPr bwMode="auto">
            <a:xfrm>
              <a:off x="4788024" y="1275213"/>
              <a:ext cx="432048" cy="432048"/>
            </a:xfrm>
            <a:prstGeom prst="ellipse">
              <a:avLst/>
            </a:prstGeom>
            <a:solidFill>
              <a:srgbClr val="F79600"/>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31" name="Freeform 110"/>
            <p:cNvSpPr>
              <a:spLocks noChangeArrowheads="1"/>
            </p:cNvSpPr>
            <p:nvPr/>
          </p:nvSpPr>
          <p:spPr bwMode="auto">
            <a:xfrm>
              <a:off x="4891102" y="1366806"/>
              <a:ext cx="250679" cy="248862"/>
            </a:xfrm>
            <a:custGeom>
              <a:gdLst>
                <a:gd name="T0" fmla="*/ 78678142 w 609"/>
                <a:gd name="T1" fmla="*/ 71002280 h 602"/>
                <a:gd name="T2" fmla="*/ 78678142 w 609"/>
                <a:gd name="T3" fmla="*/ 71002280 h 602"/>
                <a:gd name="T4" fmla="*/ 71302258 w 609"/>
                <a:gd name="T5" fmla="*/ 78441997 h 602"/>
                <a:gd name="T6" fmla="*/ 65867111 w 609"/>
                <a:gd name="T7" fmla="*/ 76614673 h 602"/>
                <a:gd name="T8" fmla="*/ 44774038 w 609"/>
                <a:gd name="T9" fmla="*/ 54426302 h 602"/>
                <a:gd name="T10" fmla="*/ 29245613 w 609"/>
                <a:gd name="T11" fmla="*/ 59125033 h 602"/>
                <a:gd name="T12" fmla="*/ 0 w 609"/>
                <a:gd name="T13" fmla="*/ 29497307 h 602"/>
                <a:gd name="T14" fmla="*/ 29245613 w 609"/>
                <a:gd name="T15" fmla="*/ 0 h 602"/>
                <a:gd name="T16" fmla="*/ 58491226 w 609"/>
                <a:gd name="T17" fmla="*/ 29497307 h 602"/>
                <a:gd name="T18" fmla="*/ 54867675 w 609"/>
                <a:gd name="T19" fmla="*/ 44376380 h 602"/>
                <a:gd name="T20" fmla="*/ 75960749 w 609"/>
                <a:gd name="T21" fmla="*/ 65520668 h 602"/>
                <a:gd name="T22" fmla="*/ 78678142 w 609"/>
                <a:gd name="T23" fmla="*/ 71002280 h 602"/>
                <a:gd name="T24" fmla="*/ 29245613 w 609"/>
                <a:gd name="T25" fmla="*/ 7439717 h 602"/>
                <a:gd name="T26" fmla="*/ 29245613 w 609"/>
                <a:gd name="T27" fmla="*/ 7439717 h 602"/>
                <a:gd name="T28" fmla="*/ 7246742 w 609"/>
                <a:gd name="T29" fmla="*/ 29497307 h 602"/>
                <a:gd name="T30" fmla="*/ 29245613 w 609"/>
                <a:gd name="T31" fmla="*/ 51685677 h 602"/>
                <a:gd name="T32" fmla="*/ 51244484 w 609"/>
                <a:gd name="T33" fmla="*/ 29497307 h 602"/>
                <a:gd name="T34" fmla="*/ 29245613 w 609"/>
                <a:gd name="T35" fmla="*/ 7439717 h 602"/>
                <a:gd name="T36" fmla="*/ 42056644 w 609"/>
                <a:gd name="T37" fmla="*/ 33282375 h 602"/>
                <a:gd name="T38" fmla="*/ 42056644 w 609"/>
                <a:gd name="T39" fmla="*/ 33282375 h 602"/>
                <a:gd name="T40" fmla="*/ 32868804 w 609"/>
                <a:gd name="T41" fmla="*/ 33282375 h 602"/>
                <a:gd name="T42" fmla="*/ 32868804 w 609"/>
                <a:gd name="T43" fmla="*/ 41504973 h 602"/>
                <a:gd name="T44" fmla="*/ 29245613 w 609"/>
                <a:gd name="T45" fmla="*/ 45290042 h 602"/>
                <a:gd name="T46" fmla="*/ 25622062 w 609"/>
                <a:gd name="T47" fmla="*/ 41504973 h 602"/>
                <a:gd name="T48" fmla="*/ 25622062 w 609"/>
                <a:gd name="T49" fmla="*/ 33282375 h 602"/>
                <a:gd name="T50" fmla="*/ 17340380 w 609"/>
                <a:gd name="T51" fmla="*/ 33282375 h 602"/>
                <a:gd name="T52" fmla="*/ 13716829 w 609"/>
                <a:gd name="T53" fmla="*/ 29497307 h 602"/>
                <a:gd name="T54" fmla="*/ 17340380 w 609"/>
                <a:gd name="T55" fmla="*/ 25842658 h 602"/>
                <a:gd name="T56" fmla="*/ 25622062 w 609"/>
                <a:gd name="T57" fmla="*/ 25842658 h 602"/>
                <a:gd name="T58" fmla="*/ 25622062 w 609"/>
                <a:gd name="T59" fmla="*/ 16575978 h 602"/>
                <a:gd name="T60" fmla="*/ 29245613 w 609"/>
                <a:gd name="T61" fmla="*/ 12921329 h 602"/>
                <a:gd name="T62" fmla="*/ 32868804 w 609"/>
                <a:gd name="T63" fmla="*/ 16575978 h 602"/>
                <a:gd name="T64" fmla="*/ 32868804 w 609"/>
                <a:gd name="T65" fmla="*/ 25842658 h 602"/>
                <a:gd name="T66" fmla="*/ 42056644 w 609"/>
                <a:gd name="T67" fmla="*/ 25842658 h 602"/>
                <a:gd name="T68" fmla="*/ 45679835 w 609"/>
                <a:gd name="T69" fmla="*/ 29497307 h 602"/>
                <a:gd name="T70" fmla="*/ 42056644 w 609"/>
                <a:gd name="T71" fmla="*/ 33282375 h 60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609" h="602">
                  <a:moveTo>
                    <a:pt x="608" y="544"/>
                  </a:moveTo>
                  <a:lnTo>
                    <a:pt x="608" y="544"/>
                  </a:lnTo>
                  <a:cubicBezTo>
                    <a:pt x="608" y="573"/>
                    <a:pt x="579" y="601"/>
                    <a:pt x="551" y="601"/>
                  </a:cubicBezTo>
                  <a:cubicBezTo>
                    <a:pt x="530" y="601"/>
                    <a:pt x="516" y="594"/>
                    <a:pt x="509" y="587"/>
                  </a:cubicBezTo>
                  <a:cubicBezTo>
                    <a:pt x="346" y="417"/>
                    <a:pt x="346" y="417"/>
                    <a:pt x="346" y="417"/>
                  </a:cubicBezTo>
                  <a:cubicBezTo>
                    <a:pt x="311" y="438"/>
                    <a:pt x="269" y="453"/>
                    <a:pt x="226" y="453"/>
                  </a:cubicBezTo>
                  <a:cubicBezTo>
                    <a:pt x="106" y="453"/>
                    <a:pt x="0" y="347"/>
                    <a:pt x="0" y="226"/>
                  </a:cubicBezTo>
                  <a:cubicBezTo>
                    <a:pt x="0" y="99"/>
                    <a:pt x="106" y="0"/>
                    <a:pt x="226" y="0"/>
                  </a:cubicBezTo>
                  <a:cubicBezTo>
                    <a:pt x="353" y="0"/>
                    <a:pt x="452" y="99"/>
                    <a:pt x="452" y="226"/>
                  </a:cubicBezTo>
                  <a:cubicBezTo>
                    <a:pt x="452" y="269"/>
                    <a:pt x="445" y="304"/>
                    <a:pt x="424" y="340"/>
                  </a:cubicBezTo>
                  <a:cubicBezTo>
                    <a:pt x="587" y="502"/>
                    <a:pt x="587" y="502"/>
                    <a:pt x="587" y="502"/>
                  </a:cubicBezTo>
                  <a:cubicBezTo>
                    <a:pt x="601" y="516"/>
                    <a:pt x="608" y="530"/>
                    <a:pt x="608" y="544"/>
                  </a:cubicBezTo>
                  <a:close/>
                  <a:moveTo>
                    <a:pt x="226" y="57"/>
                  </a:moveTo>
                  <a:lnTo>
                    <a:pt x="226" y="57"/>
                  </a:lnTo>
                  <a:cubicBezTo>
                    <a:pt x="134" y="57"/>
                    <a:pt x="56" y="127"/>
                    <a:pt x="56" y="226"/>
                  </a:cubicBezTo>
                  <a:cubicBezTo>
                    <a:pt x="56" y="318"/>
                    <a:pt x="134" y="396"/>
                    <a:pt x="226" y="396"/>
                  </a:cubicBezTo>
                  <a:cubicBezTo>
                    <a:pt x="325" y="396"/>
                    <a:pt x="396" y="318"/>
                    <a:pt x="396" y="226"/>
                  </a:cubicBezTo>
                  <a:cubicBezTo>
                    <a:pt x="396" y="127"/>
                    <a:pt x="325" y="57"/>
                    <a:pt x="226" y="57"/>
                  </a:cubicBezTo>
                  <a:close/>
                  <a:moveTo>
                    <a:pt x="325" y="255"/>
                  </a:moveTo>
                  <a:lnTo>
                    <a:pt x="325" y="255"/>
                  </a:lnTo>
                  <a:cubicBezTo>
                    <a:pt x="254" y="255"/>
                    <a:pt x="254" y="255"/>
                    <a:pt x="254" y="255"/>
                  </a:cubicBezTo>
                  <a:cubicBezTo>
                    <a:pt x="254" y="318"/>
                    <a:pt x="254" y="318"/>
                    <a:pt x="254" y="318"/>
                  </a:cubicBezTo>
                  <a:cubicBezTo>
                    <a:pt x="254" y="333"/>
                    <a:pt x="247" y="347"/>
                    <a:pt x="226" y="347"/>
                  </a:cubicBezTo>
                  <a:cubicBezTo>
                    <a:pt x="212" y="347"/>
                    <a:pt x="198" y="333"/>
                    <a:pt x="198" y="318"/>
                  </a:cubicBezTo>
                  <a:cubicBezTo>
                    <a:pt x="198" y="255"/>
                    <a:pt x="198" y="255"/>
                    <a:pt x="198" y="255"/>
                  </a:cubicBezTo>
                  <a:cubicBezTo>
                    <a:pt x="134" y="255"/>
                    <a:pt x="134" y="255"/>
                    <a:pt x="134" y="255"/>
                  </a:cubicBezTo>
                  <a:cubicBezTo>
                    <a:pt x="120" y="255"/>
                    <a:pt x="106" y="241"/>
                    <a:pt x="106" y="226"/>
                  </a:cubicBezTo>
                  <a:cubicBezTo>
                    <a:pt x="106" y="205"/>
                    <a:pt x="120" y="198"/>
                    <a:pt x="134" y="198"/>
                  </a:cubicBezTo>
                  <a:cubicBezTo>
                    <a:pt x="198" y="198"/>
                    <a:pt x="198" y="198"/>
                    <a:pt x="198" y="198"/>
                  </a:cubicBezTo>
                  <a:cubicBezTo>
                    <a:pt x="198" y="127"/>
                    <a:pt x="198" y="127"/>
                    <a:pt x="198" y="127"/>
                  </a:cubicBezTo>
                  <a:cubicBezTo>
                    <a:pt x="198" y="113"/>
                    <a:pt x="212" y="99"/>
                    <a:pt x="226" y="99"/>
                  </a:cubicBezTo>
                  <a:cubicBezTo>
                    <a:pt x="247" y="99"/>
                    <a:pt x="254" y="113"/>
                    <a:pt x="254" y="127"/>
                  </a:cubicBezTo>
                  <a:cubicBezTo>
                    <a:pt x="254" y="198"/>
                    <a:pt x="254" y="198"/>
                    <a:pt x="254" y="198"/>
                  </a:cubicBezTo>
                  <a:cubicBezTo>
                    <a:pt x="325" y="198"/>
                    <a:pt x="325" y="198"/>
                    <a:pt x="325" y="198"/>
                  </a:cubicBezTo>
                  <a:cubicBezTo>
                    <a:pt x="339" y="198"/>
                    <a:pt x="353" y="205"/>
                    <a:pt x="353" y="226"/>
                  </a:cubicBezTo>
                  <a:cubicBezTo>
                    <a:pt x="353" y="241"/>
                    <a:pt x="339" y="255"/>
                    <a:pt x="325" y="255"/>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32" name="组合 31"/>
          <p:cNvGrpSpPr/>
          <p:nvPr/>
        </p:nvGrpSpPr>
        <p:grpSpPr>
          <a:xfrm>
            <a:off x="7560542" y="1437156"/>
            <a:ext cx="455673" cy="455675"/>
            <a:chOff x="5436096" y="1274820"/>
            <a:chExt cx="432833" cy="432834"/>
          </a:xfrm>
        </p:grpSpPr>
        <p:sp>
          <p:nvSpPr>
            <p:cNvPr id="33" name="椭圆 16"/>
            <p:cNvSpPr>
              <a:spLocks noChangeArrowheads="1"/>
            </p:cNvSpPr>
            <p:nvPr/>
          </p:nvSpPr>
          <p:spPr bwMode="auto">
            <a:xfrm>
              <a:off x="5436096" y="1274820"/>
              <a:ext cx="432833" cy="432834"/>
            </a:xfrm>
            <a:prstGeom prst="ellipse">
              <a:avLst/>
            </a:prstGeom>
            <a:solidFill>
              <a:schemeClr val="accent3"/>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34" name="Freeform 16"/>
            <p:cNvSpPr>
              <a:spLocks noChangeArrowheads="1"/>
            </p:cNvSpPr>
            <p:nvPr/>
          </p:nvSpPr>
          <p:spPr bwMode="auto">
            <a:xfrm>
              <a:off x="5554420" y="1377705"/>
              <a:ext cx="196183" cy="227065"/>
            </a:xfrm>
            <a:custGeom>
              <a:gdLst>
                <a:gd name="T0" fmla="*/ 58106390 w 475"/>
                <a:gd name="T1" fmla="*/ 71207247 h 552"/>
                <a:gd name="T2" fmla="*/ 58106390 w 475"/>
                <a:gd name="T3" fmla="*/ 71207247 h 552"/>
                <a:gd name="T4" fmla="*/ 54327993 w 475"/>
                <a:gd name="T5" fmla="*/ 71207247 h 552"/>
                <a:gd name="T6" fmla="*/ 54327993 w 475"/>
                <a:gd name="T7" fmla="*/ 0 h 552"/>
                <a:gd name="T8" fmla="*/ 58106390 w 475"/>
                <a:gd name="T9" fmla="*/ 0 h 552"/>
                <a:gd name="T10" fmla="*/ 61754124 w 475"/>
                <a:gd name="T11" fmla="*/ 3618618 h 552"/>
                <a:gd name="T12" fmla="*/ 61754124 w 475"/>
                <a:gd name="T13" fmla="*/ 67588630 h 552"/>
                <a:gd name="T14" fmla="*/ 58106390 w 475"/>
                <a:gd name="T15" fmla="*/ 71207247 h 552"/>
                <a:gd name="T16" fmla="*/ 7426131 w 475"/>
                <a:gd name="T17" fmla="*/ 67588630 h 552"/>
                <a:gd name="T18" fmla="*/ 7426131 w 475"/>
                <a:gd name="T19" fmla="*/ 67588630 h 552"/>
                <a:gd name="T20" fmla="*/ 7426131 w 475"/>
                <a:gd name="T21" fmla="*/ 63970012 h 552"/>
                <a:gd name="T22" fmla="*/ 13809846 w 475"/>
                <a:gd name="T23" fmla="*/ 63970012 h 552"/>
                <a:gd name="T24" fmla="*/ 21235977 w 475"/>
                <a:gd name="T25" fmla="*/ 56603721 h 552"/>
                <a:gd name="T26" fmla="*/ 13809846 w 475"/>
                <a:gd name="T27" fmla="*/ 49237429 h 552"/>
                <a:gd name="T28" fmla="*/ 7426131 w 475"/>
                <a:gd name="T29" fmla="*/ 49237429 h 552"/>
                <a:gd name="T30" fmla="*/ 7426131 w 475"/>
                <a:gd name="T31" fmla="*/ 42905028 h 552"/>
                <a:gd name="T32" fmla="*/ 13809846 w 475"/>
                <a:gd name="T33" fmla="*/ 42905028 h 552"/>
                <a:gd name="T34" fmla="*/ 21235977 w 475"/>
                <a:gd name="T35" fmla="*/ 35539095 h 552"/>
                <a:gd name="T36" fmla="*/ 13809846 w 475"/>
                <a:gd name="T37" fmla="*/ 28301860 h 552"/>
                <a:gd name="T38" fmla="*/ 7426131 w 475"/>
                <a:gd name="T39" fmla="*/ 28301860 h 552"/>
                <a:gd name="T40" fmla="*/ 7426131 w 475"/>
                <a:gd name="T41" fmla="*/ 21840403 h 552"/>
                <a:gd name="T42" fmla="*/ 13809846 w 475"/>
                <a:gd name="T43" fmla="*/ 21840403 h 552"/>
                <a:gd name="T44" fmla="*/ 21235977 w 475"/>
                <a:gd name="T45" fmla="*/ 14603167 h 552"/>
                <a:gd name="T46" fmla="*/ 13809846 w 475"/>
                <a:gd name="T47" fmla="*/ 7236876 h 552"/>
                <a:gd name="T48" fmla="*/ 7426131 w 475"/>
                <a:gd name="T49" fmla="*/ 7236876 h 552"/>
                <a:gd name="T50" fmla="*/ 7426131 w 475"/>
                <a:gd name="T51" fmla="*/ 3618618 h 552"/>
                <a:gd name="T52" fmla="*/ 11074226 w 475"/>
                <a:gd name="T53" fmla="*/ 0 h 552"/>
                <a:gd name="T54" fmla="*/ 50680259 w 475"/>
                <a:gd name="T55" fmla="*/ 0 h 552"/>
                <a:gd name="T56" fmla="*/ 50680259 w 475"/>
                <a:gd name="T57" fmla="*/ 71207247 h 552"/>
                <a:gd name="T58" fmla="*/ 11074226 w 475"/>
                <a:gd name="T59" fmla="*/ 71207247 h 552"/>
                <a:gd name="T60" fmla="*/ 7426131 w 475"/>
                <a:gd name="T61" fmla="*/ 67588630 h 552"/>
                <a:gd name="T62" fmla="*/ 17588243 w 475"/>
                <a:gd name="T63" fmla="*/ 14603167 h 552"/>
                <a:gd name="T64" fmla="*/ 17588243 w 475"/>
                <a:gd name="T65" fmla="*/ 14603167 h 552"/>
                <a:gd name="T66" fmla="*/ 13809846 w 475"/>
                <a:gd name="T67" fmla="*/ 18221785 h 552"/>
                <a:gd name="T68" fmla="*/ 3778036 w 475"/>
                <a:gd name="T69" fmla="*/ 18221785 h 552"/>
                <a:gd name="T70" fmla="*/ 0 w 475"/>
                <a:gd name="T71" fmla="*/ 14603167 h 552"/>
                <a:gd name="T72" fmla="*/ 3778036 w 475"/>
                <a:gd name="T73" fmla="*/ 10984909 h 552"/>
                <a:gd name="T74" fmla="*/ 13809846 w 475"/>
                <a:gd name="T75" fmla="*/ 10984909 h 552"/>
                <a:gd name="T76" fmla="*/ 17588243 w 475"/>
                <a:gd name="T77" fmla="*/ 14603167 h 552"/>
                <a:gd name="T78" fmla="*/ 3778036 w 475"/>
                <a:gd name="T79" fmla="*/ 31920478 h 552"/>
                <a:gd name="T80" fmla="*/ 3778036 w 475"/>
                <a:gd name="T81" fmla="*/ 31920478 h 552"/>
                <a:gd name="T82" fmla="*/ 13809846 w 475"/>
                <a:gd name="T83" fmla="*/ 31920478 h 552"/>
                <a:gd name="T84" fmla="*/ 17588243 w 475"/>
                <a:gd name="T85" fmla="*/ 35539095 h 552"/>
                <a:gd name="T86" fmla="*/ 13809846 w 475"/>
                <a:gd name="T87" fmla="*/ 39286770 h 552"/>
                <a:gd name="T88" fmla="*/ 3778036 w 475"/>
                <a:gd name="T89" fmla="*/ 39286770 h 552"/>
                <a:gd name="T90" fmla="*/ 0 w 475"/>
                <a:gd name="T91" fmla="*/ 35539095 h 552"/>
                <a:gd name="T92" fmla="*/ 3778036 w 475"/>
                <a:gd name="T93" fmla="*/ 31920478 h 552"/>
                <a:gd name="T94" fmla="*/ 3778036 w 475"/>
                <a:gd name="T95" fmla="*/ 52985462 h 552"/>
                <a:gd name="T96" fmla="*/ 3778036 w 475"/>
                <a:gd name="T97" fmla="*/ 52985462 h 552"/>
                <a:gd name="T98" fmla="*/ 13809846 w 475"/>
                <a:gd name="T99" fmla="*/ 52985462 h 552"/>
                <a:gd name="T100" fmla="*/ 17588243 w 475"/>
                <a:gd name="T101" fmla="*/ 56603721 h 552"/>
                <a:gd name="T102" fmla="*/ 13809846 w 475"/>
                <a:gd name="T103" fmla="*/ 60222338 h 552"/>
                <a:gd name="T104" fmla="*/ 3778036 w 475"/>
                <a:gd name="T105" fmla="*/ 60222338 h 552"/>
                <a:gd name="T106" fmla="*/ 0 w 475"/>
                <a:gd name="T107" fmla="*/ 56603721 h 552"/>
                <a:gd name="T108" fmla="*/ 3778036 w 475"/>
                <a:gd name="T109" fmla="*/ 52985462 h 55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475" h="552">
                  <a:moveTo>
                    <a:pt x="446" y="551"/>
                  </a:moveTo>
                  <a:lnTo>
                    <a:pt x="446" y="551"/>
                  </a:lnTo>
                  <a:cubicBezTo>
                    <a:pt x="417" y="551"/>
                    <a:pt x="417" y="551"/>
                    <a:pt x="417" y="551"/>
                  </a:cubicBezTo>
                  <a:cubicBezTo>
                    <a:pt x="417" y="0"/>
                    <a:pt x="417" y="0"/>
                    <a:pt x="417" y="0"/>
                  </a:cubicBezTo>
                  <a:cubicBezTo>
                    <a:pt x="446" y="0"/>
                    <a:pt x="446" y="0"/>
                    <a:pt x="446" y="0"/>
                  </a:cubicBezTo>
                  <a:cubicBezTo>
                    <a:pt x="460" y="0"/>
                    <a:pt x="474" y="14"/>
                    <a:pt x="474" y="28"/>
                  </a:cubicBezTo>
                  <a:cubicBezTo>
                    <a:pt x="474" y="523"/>
                    <a:pt x="474" y="523"/>
                    <a:pt x="474" y="523"/>
                  </a:cubicBezTo>
                  <a:cubicBezTo>
                    <a:pt x="474" y="537"/>
                    <a:pt x="460" y="551"/>
                    <a:pt x="446" y="551"/>
                  </a:cubicBezTo>
                  <a:close/>
                  <a:moveTo>
                    <a:pt x="57" y="523"/>
                  </a:moveTo>
                  <a:lnTo>
                    <a:pt x="57" y="523"/>
                  </a:lnTo>
                  <a:cubicBezTo>
                    <a:pt x="57" y="495"/>
                    <a:pt x="57" y="495"/>
                    <a:pt x="57" y="495"/>
                  </a:cubicBezTo>
                  <a:cubicBezTo>
                    <a:pt x="106" y="495"/>
                    <a:pt x="106" y="495"/>
                    <a:pt x="106" y="495"/>
                  </a:cubicBezTo>
                  <a:cubicBezTo>
                    <a:pt x="135" y="495"/>
                    <a:pt x="163" y="466"/>
                    <a:pt x="163" y="438"/>
                  </a:cubicBezTo>
                  <a:cubicBezTo>
                    <a:pt x="163" y="403"/>
                    <a:pt x="135" y="381"/>
                    <a:pt x="106" y="381"/>
                  </a:cubicBezTo>
                  <a:cubicBezTo>
                    <a:pt x="57" y="381"/>
                    <a:pt x="57" y="381"/>
                    <a:pt x="57" y="381"/>
                  </a:cubicBezTo>
                  <a:cubicBezTo>
                    <a:pt x="57" y="332"/>
                    <a:pt x="57" y="332"/>
                    <a:pt x="57" y="332"/>
                  </a:cubicBezTo>
                  <a:cubicBezTo>
                    <a:pt x="106" y="332"/>
                    <a:pt x="106" y="332"/>
                    <a:pt x="106" y="332"/>
                  </a:cubicBezTo>
                  <a:cubicBezTo>
                    <a:pt x="135" y="332"/>
                    <a:pt x="163" y="304"/>
                    <a:pt x="163" y="275"/>
                  </a:cubicBezTo>
                  <a:cubicBezTo>
                    <a:pt x="163" y="247"/>
                    <a:pt x="135" y="219"/>
                    <a:pt x="106" y="219"/>
                  </a:cubicBezTo>
                  <a:cubicBezTo>
                    <a:pt x="57" y="219"/>
                    <a:pt x="57" y="219"/>
                    <a:pt x="57" y="219"/>
                  </a:cubicBezTo>
                  <a:cubicBezTo>
                    <a:pt x="57" y="169"/>
                    <a:pt x="57" y="169"/>
                    <a:pt x="57" y="169"/>
                  </a:cubicBezTo>
                  <a:cubicBezTo>
                    <a:pt x="106" y="169"/>
                    <a:pt x="106" y="169"/>
                    <a:pt x="106" y="169"/>
                  </a:cubicBezTo>
                  <a:cubicBezTo>
                    <a:pt x="135" y="169"/>
                    <a:pt x="163" y="148"/>
                    <a:pt x="163" y="113"/>
                  </a:cubicBezTo>
                  <a:cubicBezTo>
                    <a:pt x="163" y="85"/>
                    <a:pt x="135" y="56"/>
                    <a:pt x="106" y="56"/>
                  </a:cubicBezTo>
                  <a:cubicBezTo>
                    <a:pt x="57" y="56"/>
                    <a:pt x="57" y="56"/>
                    <a:pt x="57" y="56"/>
                  </a:cubicBezTo>
                  <a:cubicBezTo>
                    <a:pt x="57" y="28"/>
                    <a:pt x="57" y="28"/>
                    <a:pt x="57" y="28"/>
                  </a:cubicBezTo>
                  <a:cubicBezTo>
                    <a:pt x="57" y="14"/>
                    <a:pt x="71" y="0"/>
                    <a:pt x="85" y="0"/>
                  </a:cubicBezTo>
                  <a:cubicBezTo>
                    <a:pt x="389" y="0"/>
                    <a:pt x="389" y="0"/>
                    <a:pt x="389" y="0"/>
                  </a:cubicBezTo>
                  <a:cubicBezTo>
                    <a:pt x="389" y="551"/>
                    <a:pt x="389" y="551"/>
                    <a:pt x="389" y="551"/>
                  </a:cubicBezTo>
                  <a:cubicBezTo>
                    <a:pt x="85" y="551"/>
                    <a:pt x="85" y="551"/>
                    <a:pt x="85" y="551"/>
                  </a:cubicBezTo>
                  <a:cubicBezTo>
                    <a:pt x="71" y="551"/>
                    <a:pt x="57" y="537"/>
                    <a:pt x="57" y="523"/>
                  </a:cubicBezTo>
                  <a:close/>
                  <a:moveTo>
                    <a:pt x="135" y="113"/>
                  </a:moveTo>
                  <a:lnTo>
                    <a:pt x="135" y="113"/>
                  </a:lnTo>
                  <a:cubicBezTo>
                    <a:pt x="135" y="134"/>
                    <a:pt x="120" y="141"/>
                    <a:pt x="106" y="141"/>
                  </a:cubicBezTo>
                  <a:cubicBezTo>
                    <a:pt x="29" y="141"/>
                    <a:pt x="29" y="141"/>
                    <a:pt x="29" y="141"/>
                  </a:cubicBezTo>
                  <a:cubicBezTo>
                    <a:pt x="15" y="141"/>
                    <a:pt x="0" y="134"/>
                    <a:pt x="0" y="113"/>
                  </a:cubicBezTo>
                  <a:cubicBezTo>
                    <a:pt x="0" y="99"/>
                    <a:pt x="15" y="85"/>
                    <a:pt x="29" y="85"/>
                  </a:cubicBezTo>
                  <a:cubicBezTo>
                    <a:pt x="106" y="85"/>
                    <a:pt x="106" y="85"/>
                    <a:pt x="106" y="85"/>
                  </a:cubicBezTo>
                  <a:cubicBezTo>
                    <a:pt x="120" y="85"/>
                    <a:pt x="135" y="99"/>
                    <a:pt x="135" y="113"/>
                  </a:cubicBezTo>
                  <a:close/>
                  <a:moveTo>
                    <a:pt x="29" y="247"/>
                  </a:moveTo>
                  <a:lnTo>
                    <a:pt x="29" y="247"/>
                  </a:lnTo>
                  <a:cubicBezTo>
                    <a:pt x="106" y="247"/>
                    <a:pt x="106" y="247"/>
                    <a:pt x="106" y="247"/>
                  </a:cubicBezTo>
                  <a:cubicBezTo>
                    <a:pt x="120" y="247"/>
                    <a:pt x="135" y="261"/>
                    <a:pt x="135" y="275"/>
                  </a:cubicBezTo>
                  <a:cubicBezTo>
                    <a:pt x="135" y="290"/>
                    <a:pt x="120" y="304"/>
                    <a:pt x="106" y="304"/>
                  </a:cubicBezTo>
                  <a:cubicBezTo>
                    <a:pt x="29" y="304"/>
                    <a:pt x="29" y="304"/>
                    <a:pt x="29" y="304"/>
                  </a:cubicBezTo>
                  <a:cubicBezTo>
                    <a:pt x="15" y="304"/>
                    <a:pt x="0" y="290"/>
                    <a:pt x="0" y="275"/>
                  </a:cubicBezTo>
                  <a:cubicBezTo>
                    <a:pt x="0" y="261"/>
                    <a:pt x="15" y="247"/>
                    <a:pt x="29" y="247"/>
                  </a:cubicBezTo>
                  <a:close/>
                  <a:moveTo>
                    <a:pt x="29" y="410"/>
                  </a:moveTo>
                  <a:lnTo>
                    <a:pt x="29" y="410"/>
                  </a:lnTo>
                  <a:cubicBezTo>
                    <a:pt x="106" y="410"/>
                    <a:pt x="106" y="410"/>
                    <a:pt x="106" y="410"/>
                  </a:cubicBezTo>
                  <a:cubicBezTo>
                    <a:pt x="120" y="410"/>
                    <a:pt x="135" y="417"/>
                    <a:pt x="135" y="438"/>
                  </a:cubicBezTo>
                  <a:cubicBezTo>
                    <a:pt x="135" y="452"/>
                    <a:pt x="120" y="466"/>
                    <a:pt x="106" y="466"/>
                  </a:cubicBezTo>
                  <a:cubicBezTo>
                    <a:pt x="29" y="466"/>
                    <a:pt x="29" y="466"/>
                    <a:pt x="29" y="466"/>
                  </a:cubicBezTo>
                  <a:cubicBezTo>
                    <a:pt x="15" y="466"/>
                    <a:pt x="0" y="452"/>
                    <a:pt x="0" y="438"/>
                  </a:cubicBezTo>
                  <a:cubicBezTo>
                    <a:pt x="0" y="417"/>
                    <a:pt x="15" y="410"/>
                    <a:pt x="29" y="410"/>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35" name="组合 34"/>
          <p:cNvGrpSpPr/>
          <p:nvPr/>
        </p:nvGrpSpPr>
        <p:grpSpPr>
          <a:xfrm>
            <a:off x="5544318" y="1437156"/>
            <a:ext cx="455673" cy="455675"/>
            <a:chOff x="3491880" y="1274820"/>
            <a:chExt cx="432833" cy="432834"/>
          </a:xfrm>
        </p:grpSpPr>
        <p:sp>
          <p:nvSpPr>
            <p:cNvPr id="36" name="椭圆 16"/>
            <p:cNvSpPr>
              <a:spLocks noChangeArrowheads="1"/>
            </p:cNvSpPr>
            <p:nvPr/>
          </p:nvSpPr>
          <p:spPr bwMode="auto">
            <a:xfrm>
              <a:off x="3491880" y="1274820"/>
              <a:ext cx="432833" cy="432834"/>
            </a:xfrm>
            <a:prstGeom prst="ellipse">
              <a:avLst/>
            </a:pr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37" name="Freeform 75"/>
            <p:cNvSpPr>
              <a:spLocks noChangeArrowheads="1"/>
            </p:cNvSpPr>
            <p:nvPr/>
          </p:nvSpPr>
          <p:spPr bwMode="auto">
            <a:xfrm>
              <a:off x="3583864" y="1385879"/>
              <a:ext cx="248863" cy="210716"/>
            </a:xfrm>
            <a:custGeom>
              <a:gdLst>
                <a:gd name="T0" fmla="*/ 74657633 w 602"/>
                <a:gd name="T1" fmla="*/ 66362244 h 510"/>
                <a:gd name="T2" fmla="*/ 74657633 w 602"/>
                <a:gd name="T3" fmla="*/ 66362244 h 510"/>
                <a:gd name="T4" fmla="*/ 3654665 w 602"/>
                <a:gd name="T5" fmla="*/ 66362244 h 510"/>
                <a:gd name="T6" fmla="*/ 0 w 602"/>
                <a:gd name="T7" fmla="*/ 62711741 h 510"/>
                <a:gd name="T8" fmla="*/ 0 w 602"/>
                <a:gd name="T9" fmla="*/ 3650503 h 510"/>
                <a:gd name="T10" fmla="*/ 3654665 w 602"/>
                <a:gd name="T11" fmla="*/ 0 h 510"/>
                <a:gd name="T12" fmla="*/ 7308970 w 602"/>
                <a:gd name="T13" fmla="*/ 3650503 h 510"/>
                <a:gd name="T14" fmla="*/ 7308970 w 602"/>
                <a:gd name="T15" fmla="*/ 50717076 h 510"/>
                <a:gd name="T16" fmla="*/ 7308970 w 602"/>
                <a:gd name="T17" fmla="*/ 50717076 h 510"/>
                <a:gd name="T18" fmla="*/ 7308970 w 602"/>
                <a:gd name="T19" fmla="*/ 58930528 h 510"/>
                <a:gd name="T20" fmla="*/ 74657633 w 602"/>
                <a:gd name="T21" fmla="*/ 58930528 h 510"/>
                <a:gd name="T22" fmla="*/ 78442719 w 602"/>
                <a:gd name="T23" fmla="*/ 62711741 h 510"/>
                <a:gd name="T24" fmla="*/ 74657633 w 602"/>
                <a:gd name="T25" fmla="*/ 66362244 h 510"/>
                <a:gd name="T26" fmla="*/ 66434636 w 602"/>
                <a:gd name="T27" fmla="*/ 55280025 h 510"/>
                <a:gd name="T28" fmla="*/ 66434636 w 602"/>
                <a:gd name="T29" fmla="*/ 55280025 h 510"/>
                <a:gd name="T30" fmla="*/ 58995246 w 602"/>
                <a:gd name="T31" fmla="*/ 55280025 h 510"/>
                <a:gd name="T32" fmla="*/ 55340580 w 602"/>
                <a:gd name="T33" fmla="*/ 51629522 h 510"/>
                <a:gd name="T34" fmla="*/ 55340580 w 602"/>
                <a:gd name="T35" fmla="*/ 25814941 h 510"/>
                <a:gd name="T36" fmla="*/ 58995246 w 602"/>
                <a:gd name="T37" fmla="*/ 22164077 h 510"/>
                <a:gd name="T38" fmla="*/ 66434636 w 602"/>
                <a:gd name="T39" fmla="*/ 22164077 h 510"/>
                <a:gd name="T40" fmla="*/ 70089301 w 602"/>
                <a:gd name="T41" fmla="*/ 25814941 h 510"/>
                <a:gd name="T42" fmla="*/ 70089301 w 602"/>
                <a:gd name="T43" fmla="*/ 51629522 h 510"/>
                <a:gd name="T44" fmla="*/ 66434636 w 602"/>
                <a:gd name="T45" fmla="*/ 55280025 h 510"/>
                <a:gd name="T46" fmla="*/ 45159830 w 602"/>
                <a:gd name="T47" fmla="*/ 55280025 h 510"/>
                <a:gd name="T48" fmla="*/ 45159830 w 602"/>
                <a:gd name="T49" fmla="*/ 55280025 h 510"/>
                <a:gd name="T50" fmla="*/ 37850860 w 602"/>
                <a:gd name="T51" fmla="*/ 55280025 h 510"/>
                <a:gd name="T52" fmla="*/ 34065774 w 602"/>
                <a:gd name="T53" fmla="*/ 51629522 h 510"/>
                <a:gd name="T54" fmla="*/ 34065774 w 602"/>
                <a:gd name="T55" fmla="*/ 11082219 h 510"/>
                <a:gd name="T56" fmla="*/ 37850860 w 602"/>
                <a:gd name="T57" fmla="*/ 7431355 h 510"/>
                <a:gd name="T58" fmla="*/ 45159830 w 602"/>
                <a:gd name="T59" fmla="*/ 7431355 h 510"/>
                <a:gd name="T60" fmla="*/ 48814495 w 602"/>
                <a:gd name="T61" fmla="*/ 11082219 h 510"/>
                <a:gd name="T62" fmla="*/ 48814495 w 602"/>
                <a:gd name="T63" fmla="*/ 51629522 h 510"/>
                <a:gd name="T64" fmla="*/ 45159830 w 602"/>
                <a:gd name="T65" fmla="*/ 55280025 h 510"/>
                <a:gd name="T66" fmla="*/ 24929472 w 602"/>
                <a:gd name="T67" fmla="*/ 55280025 h 510"/>
                <a:gd name="T68" fmla="*/ 24929472 w 602"/>
                <a:gd name="T69" fmla="*/ 55280025 h 510"/>
                <a:gd name="T70" fmla="*/ 17489720 w 602"/>
                <a:gd name="T71" fmla="*/ 55280025 h 510"/>
                <a:gd name="T72" fmla="*/ 13835055 w 602"/>
                <a:gd name="T73" fmla="*/ 51629522 h 510"/>
                <a:gd name="T74" fmla="*/ 13835055 w 602"/>
                <a:gd name="T75" fmla="*/ 44198166 h 510"/>
                <a:gd name="T76" fmla="*/ 17489720 w 602"/>
                <a:gd name="T77" fmla="*/ 40547302 h 510"/>
                <a:gd name="T78" fmla="*/ 24929472 w 602"/>
                <a:gd name="T79" fmla="*/ 40547302 h 510"/>
                <a:gd name="T80" fmla="*/ 28583776 w 602"/>
                <a:gd name="T81" fmla="*/ 44198166 h 510"/>
                <a:gd name="T82" fmla="*/ 28583776 w 602"/>
                <a:gd name="T83" fmla="*/ 51629522 h 510"/>
                <a:gd name="T84" fmla="*/ 24929472 w 602"/>
                <a:gd name="T85" fmla="*/ 55280025 h 51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02" h="510">
                  <a:moveTo>
                    <a:pt x="572" y="509"/>
                  </a:moveTo>
                  <a:lnTo>
                    <a:pt x="572" y="509"/>
                  </a:lnTo>
                  <a:cubicBezTo>
                    <a:pt x="28" y="509"/>
                    <a:pt x="28" y="509"/>
                    <a:pt x="28" y="509"/>
                  </a:cubicBezTo>
                  <a:cubicBezTo>
                    <a:pt x="14" y="509"/>
                    <a:pt x="0" y="502"/>
                    <a:pt x="0" y="481"/>
                  </a:cubicBezTo>
                  <a:cubicBezTo>
                    <a:pt x="0" y="28"/>
                    <a:pt x="0" y="28"/>
                    <a:pt x="0" y="28"/>
                  </a:cubicBezTo>
                  <a:cubicBezTo>
                    <a:pt x="0" y="14"/>
                    <a:pt x="14" y="0"/>
                    <a:pt x="28" y="0"/>
                  </a:cubicBezTo>
                  <a:cubicBezTo>
                    <a:pt x="42" y="0"/>
                    <a:pt x="56" y="14"/>
                    <a:pt x="56" y="28"/>
                  </a:cubicBezTo>
                  <a:cubicBezTo>
                    <a:pt x="56" y="389"/>
                    <a:pt x="56" y="389"/>
                    <a:pt x="56" y="389"/>
                  </a:cubicBezTo>
                  <a:cubicBezTo>
                    <a:pt x="56" y="452"/>
                    <a:pt x="56" y="452"/>
                    <a:pt x="56" y="452"/>
                  </a:cubicBezTo>
                  <a:cubicBezTo>
                    <a:pt x="572" y="452"/>
                    <a:pt x="572" y="452"/>
                    <a:pt x="572" y="452"/>
                  </a:cubicBezTo>
                  <a:cubicBezTo>
                    <a:pt x="594" y="452"/>
                    <a:pt x="601" y="467"/>
                    <a:pt x="601" y="481"/>
                  </a:cubicBezTo>
                  <a:cubicBezTo>
                    <a:pt x="601" y="502"/>
                    <a:pt x="594" y="509"/>
                    <a:pt x="572" y="509"/>
                  </a:cubicBezTo>
                  <a:close/>
                  <a:moveTo>
                    <a:pt x="509" y="424"/>
                  </a:moveTo>
                  <a:lnTo>
                    <a:pt x="509" y="424"/>
                  </a:lnTo>
                  <a:cubicBezTo>
                    <a:pt x="452" y="424"/>
                    <a:pt x="452" y="424"/>
                    <a:pt x="452" y="424"/>
                  </a:cubicBezTo>
                  <a:cubicBezTo>
                    <a:pt x="438" y="424"/>
                    <a:pt x="424" y="417"/>
                    <a:pt x="424" y="396"/>
                  </a:cubicBezTo>
                  <a:cubicBezTo>
                    <a:pt x="424" y="198"/>
                    <a:pt x="424" y="198"/>
                    <a:pt x="424" y="198"/>
                  </a:cubicBezTo>
                  <a:cubicBezTo>
                    <a:pt x="424" y="184"/>
                    <a:pt x="438" y="170"/>
                    <a:pt x="452" y="170"/>
                  </a:cubicBezTo>
                  <a:cubicBezTo>
                    <a:pt x="509" y="170"/>
                    <a:pt x="509" y="170"/>
                    <a:pt x="509" y="170"/>
                  </a:cubicBezTo>
                  <a:cubicBezTo>
                    <a:pt x="523" y="170"/>
                    <a:pt x="537" y="184"/>
                    <a:pt x="537" y="198"/>
                  </a:cubicBezTo>
                  <a:cubicBezTo>
                    <a:pt x="537" y="396"/>
                    <a:pt x="537" y="396"/>
                    <a:pt x="537" y="396"/>
                  </a:cubicBezTo>
                  <a:cubicBezTo>
                    <a:pt x="537" y="417"/>
                    <a:pt x="523" y="424"/>
                    <a:pt x="509" y="424"/>
                  </a:cubicBezTo>
                  <a:close/>
                  <a:moveTo>
                    <a:pt x="346" y="424"/>
                  </a:moveTo>
                  <a:lnTo>
                    <a:pt x="346" y="424"/>
                  </a:lnTo>
                  <a:cubicBezTo>
                    <a:pt x="290" y="424"/>
                    <a:pt x="290" y="424"/>
                    <a:pt x="290" y="424"/>
                  </a:cubicBezTo>
                  <a:cubicBezTo>
                    <a:pt x="276" y="424"/>
                    <a:pt x="261" y="417"/>
                    <a:pt x="261" y="396"/>
                  </a:cubicBezTo>
                  <a:cubicBezTo>
                    <a:pt x="261" y="85"/>
                    <a:pt x="261" y="85"/>
                    <a:pt x="261" y="85"/>
                  </a:cubicBezTo>
                  <a:cubicBezTo>
                    <a:pt x="261" y="71"/>
                    <a:pt x="276" y="57"/>
                    <a:pt x="290" y="57"/>
                  </a:cubicBezTo>
                  <a:cubicBezTo>
                    <a:pt x="346" y="57"/>
                    <a:pt x="346" y="57"/>
                    <a:pt x="346" y="57"/>
                  </a:cubicBezTo>
                  <a:cubicBezTo>
                    <a:pt x="367" y="57"/>
                    <a:pt x="374" y="71"/>
                    <a:pt x="374" y="85"/>
                  </a:cubicBezTo>
                  <a:cubicBezTo>
                    <a:pt x="374" y="396"/>
                    <a:pt x="374" y="396"/>
                    <a:pt x="374" y="396"/>
                  </a:cubicBezTo>
                  <a:cubicBezTo>
                    <a:pt x="374" y="417"/>
                    <a:pt x="367" y="424"/>
                    <a:pt x="346" y="424"/>
                  </a:cubicBezTo>
                  <a:close/>
                  <a:moveTo>
                    <a:pt x="191" y="424"/>
                  </a:moveTo>
                  <a:lnTo>
                    <a:pt x="191" y="424"/>
                  </a:lnTo>
                  <a:cubicBezTo>
                    <a:pt x="134" y="424"/>
                    <a:pt x="134" y="424"/>
                    <a:pt x="134" y="424"/>
                  </a:cubicBezTo>
                  <a:cubicBezTo>
                    <a:pt x="113" y="424"/>
                    <a:pt x="106" y="417"/>
                    <a:pt x="106" y="396"/>
                  </a:cubicBezTo>
                  <a:cubicBezTo>
                    <a:pt x="106" y="339"/>
                    <a:pt x="106" y="339"/>
                    <a:pt x="106" y="339"/>
                  </a:cubicBezTo>
                  <a:cubicBezTo>
                    <a:pt x="106" y="325"/>
                    <a:pt x="113" y="311"/>
                    <a:pt x="134" y="311"/>
                  </a:cubicBezTo>
                  <a:cubicBezTo>
                    <a:pt x="191" y="311"/>
                    <a:pt x="191" y="311"/>
                    <a:pt x="191" y="311"/>
                  </a:cubicBezTo>
                  <a:cubicBezTo>
                    <a:pt x="205" y="311"/>
                    <a:pt x="219" y="325"/>
                    <a:pt x="219" y="339"/>
                  </a:cubicBezTo>
                  <a:cubicBezTo>
                    <a:pt x="219" y="396"/>
                    <a:pt x="219" y="396"/>
                    <a:pt x="219" y="396"/>
                  </a:cubicBezTo>
                  <a:cubicBezTo>
                    <a:pt x="219" y="417"/>
                    <a:pt x="205" y="424"/>
                    <a:pt x="191" y="424"/>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38" name="组合 37"/>
          <p:cNvGrpSpPr/>
          <p:nvPr/>
        </p:nvGrpSpPr>
        <p:grpSpPr>
          <a:xfrm>
            <a:off x="6216393" y="1437156"/>
            <a:ext cx="455673" cy="455675"/>
            <a:chOff x="4139952" y="1274820"/>
            <a:chExt cx="432833" cy="432834"/>
          </a:xfrm>
        </p:grpSpPr>
        <p:sp>
          <p:nvSpPr>
            <p:cNvPr id="39" name="椭圆 16"/>
            <p:cNvSpPr>
              <a:spLocks noChangeArrowheads="1"/>
            </p:cNvSpPr>
            <p:nvPr/>
          </p:nvSpPr>
          <p:spPr bwMode="auto">
            <a:xfrm>
              <a:off x="4139952" y="1274820"/>
              <a:ext cx="432833" cy="432834"/>
            </a:xfrm>
            <a:prstGeom prst="ellipse">
              <a:avLst/>
            </a:prstGeom>
            <a:solidFill>
              <a:srgbClr val="3992DB"/>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40" name="Freeform 84"/>
            <p:cNvSpPr>
              <a:spLocks noChangeArrowheads="1"/>
            </p:cNvSpPr>
            <p:nvPr/>
          </p:nvSpPr>
          <p:spPr bwMode="auto">
            <a:xfrm>
              <a:off x="4241546" y="1366806"/>
              <a:ext cx="248863" cy="248863"/>
            </a:xfrm>
            <a:custGeom>
              <a:gdLst>
                <a:gd name="T0" fmla="*/ 43332858 w 602"/>
                <a:gd name="T1" fmla="*/ 34979440 h 602"/>
                <a:gd name="T2" fmla="*/ 43332858 w 602"/>
                <a:gd name="T3" fmla="*/ 34979440 h 602"/>
                <a:gd name="T4" fmla="*/ 43332858 w 602"/>
                <a:gd name="T5" fmla="*/ 0 h 602"/>
                <a:gd name="T6" fmla="*/ 78442719 w 602"/>
                <a:gd name="T7" fmla="*/ 34979440 h 602"/>
                <a:gd name="T8" fmla="*/ 43332858 w 602"/>
                <a:gd name="T9" fmla="*/ 34979440 h 602"/>
                <a:gd name="T10" fmla="*/ 36023527 w 602"/>
                <a:gd name="T11" fmla="*/ 78442719 h 602"/>
                <a:gd name="T12" fmla="*/ 36023527 w 602"/>
                <a:gd name="T13" fmla="*/ 78442719 h 602"/>
                <a:gd name="T14" fmla="*/ 0 w 602"/>
                <a:gd name="T15" fmla="*/ 42419192 h 602"/>
                <a:gd name="T16" fmla="*/ 36023527 w 602"/>
                <a:gd name="T17" fmla="*/ 7308970 h 602"/>
                <a:gd name="T18" fmla="*/ 36023527 w 602"/>
                <a:gd name="T19" fmla="*/ 42419192 h 602"/>
                <a:gd name="T20" fmla="*/ 71002968 w 602"/>
                <a:gd name="T21" fmla="*/ 42419192 h 602"/>
                <a:gd name="T22" fmla="*/ 36023527 w 602"/>
                <a:gd name="T23" fmla="*/ 78442719 h 60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02" h="602">
                  <a:moveTo>
                    <a:pt x="332" y="268"/>
                  </a:moveTo>
                  <a:lnTo>
                    <a:pt x="332" y="268"/>
                  </a:lnTo>
                  <a:cubicBezTo>
                    <a:pt x="332" y="0"/>
                    <a:pt x="332" y="0"/>
                    <a:pt x="332" y="0"/>
                  </a:cubicBezTo>
                  <a:cubicBezTo>
                    <a:pt x="481" y="0"/>
                    <a:pt x="601" y="120"/>
                    <a:pt x="601" y="268"/>
                  </a:cubicBezTo>
                  <a:lnTo>
                    <a:pt x="332" y="268"/>
                  </a:lnTo>
                  <a:close/>
                  <a:moveTo>
                    <a:pt x="276" y="601"/>
                  </a:moveTo>
                  <a:lnTo>
                    <a:pt x="276" y="601"/>
                  </a:lnTo>
                  <a:cubicBezTo>
                    <a:pt x="120" y="601"/>
                    <a:pt x="0" y="480"/>
                    <a:pt x="0" y="325"/>
                  </a:cubicBezTo>
                  <a:cubicBezTo>
                    <a:pt x="0" y="176"/>
                    <a:pt x="120" y="56"/>
                    <a:pt x="276" y="56"/>
                  </a:cubicBezTo>
                  <a:cubicBezTo>
                    <a:pt x="276" y="325"/>
                    <a:pt x="276" y="325"/>
                    <a:pt x="276" y="325"/>
                  </a:cubicBezTo>
                  <a:cubicBezTo>
                    <a:pt x="544" y="325"/>
                    <a:pt x="544" y="325"/>
                    <a:pt x="544" y="325"/>
                  </a:cubicBezTo>
                  <a:cubicBezTo>
                    <a:pt x="544" y="480"/>
                    <a:pt x="424" y="601"/>
                    <a:pt x="276" y="601"/>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spTree>
  </p:cSld>
  <p:clrMapOvr>
    <a:masterClrMapping/>
  </p:clrMapOvr>
  <p:transition spd="slow" advClick="0" advTm="0">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3" dur="50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1+#ppt_w/2"/>
                                          </p:val>
                                        </p:tav>
                                        <p:tav tm="100000">
                                          <p:val>
                                            <p:strVal val="#ppt_x"/>
                                          </p:val>
                                        </p:tav>
                                      </p:tavLst>
                                    </p:anim>
                                    <p:anim calcmode="lin" valueType="num">
                                      <p:cBhvr additive="base">
                                        <p:cTn id="8" dur="500" fill="hold"/>
                                        <p:tgtEl>
                                          <p:spTgt spid="11"/>
                                        </p:tgtEl>
                                        <p:attrNameLst>
                                          <p:attrName>ppt_y</p:attrName>
                                        </p:attrNameLst>
                                      </p:cBhvr>
                                      <p:tavLst>
                                        <p:tav tm="0">
                                          <p:val>
                                            <p:strVal val="0-#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ppt_x"/>
                                          </p:val>
                                        </p:tav>
                                        <p:tav tm="100000">
                                          <p:val>
                                            <p:strVal val="#ppt_x"/>
                                          </p:val>
                                        </p:tav>
                                      </p:tavLst>
                                    </p:anim>
                                    <p:anim calcmode="lin" valueType="num">
                                      <p:cBhvr additive="base">
                                        <p:cTn id="12" dur="500" fill="hold"/>
                                        <p:tgtEl>
                                          <p:spTgt spid="12"/>
                                        </p:tgtEl>
                                        <p:attrNameLst>
                                          <p:attrName>ppt_y</p:attrName>
                                        </p:attrNameLst>
                                      </p:cBhvr>
                                      <p:tavLst>
                                        <p:tav tm="0">
                                          <p:val>
                                            <p:strVal val="1+#ppt_h/2"/>
                                          </p:val>
                                        </p:tav>
                                        <p:tav tm="100000">
                                          <p:val>
                                            <p:strVal val="#ppt_y"/>
                                          </p:val>
                                        </p:tav>
                                      </p:tavLst>
                                    </p:anim>
                                  </p:childTnLst>
                                </p:cTn>
                              </p:par>
                            </p:childTnLst>
                          </p:cTn>
                        </p:par>
                        <p:par>
                          <p:cTn id="13" fill="hold" nodeType="afterGroup">
                            <p:stCondLst>
                              <p:cond delay="500"/>
                            </p:stCondLst>
                            <p:childTnLst>
                              <p:par>
                                <p:cTn id="14" presetID="9" presetClass="entr" presetSubtype="0" dur="500" fill="hold" grpId="0" nodeType="after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Effect transition="in" filter="dissolve">
                                      <p:cBhvr>
                                        <p:cTn id="16" dur="500"/>
                                        <p:tgtEl>
                                          <p:spTgt spid="4">
                                            <p:txEl>
                                              <p:pRg st="0" end="0"/>
                                            </p:txEl>
                                          </p:spTgt>
                                        </p:tgtEl>
                                      </p:cBhvr>
                                    </p:animEffect>
                                  </p:childTnLst>
                                </p:cTn>
                              </p:par>
                            </p:childTnLst>
                          </p:cTn>
                        </p:par>
                        <p:par>
                          <p:cTn id="17" fill="hold" nodeType="afterGroup">
                            <p:stCondLst>
                              <p:cond delay="1000"/>
                            </p:stCondLst>
                            <p:childTnLst>
                              <p:par>
                                <p:cTn id="18" presetID="22" presetClass="entr" presetSubtype="8" dur="500" fill="hold" nodeType="after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wipe(left)">
                                      <p:cBhvr>
                                        <p:cTn id="20" dur="500"/>
                                        <p:tgtEl>
                                          <p:spTgt spid="13"/>
                                        </p:tgtEl>
                                      </p:cBhvr>
                                    </p:animEffect>
                                  </p:childTnLst>
                                </p:cTn>
                              </p:par>
                            </p:childTnLst>
                          </p:cTn>
                        </p:par>
                        <p:par>
                          <p:cTn id="21" fill="hold" nodeType="afterGroup">
                            <p:stCondLst>
                              <p:cond delay="1500"/>
                            </p:stCondLst>
                            <p:childTnLst>
                              <p:par>
                                <p:cTn id="22" presetID="53" presetClass="entr" presetSubtype="16" dur="500" fill="hold" nodeType="afterEffect">
                                  <p:stCondLst>
                                    <p:cond delay="0"/>
                                  </p:stCondLst>
                                  <p:childTnLst>
                                    <p:set>
                                      <p:cBhvr>
                                        <p:cTn id="23" dur="1" fill="hold">
                                          <p:stCondLst>
                                            <p:cond delay="0"/>
                                          </p:stCondLst>
                                        </p:cTn>
                                        <p:tgtEl>
                                          <p:spTgt spid="35"/>
                                        </p:tgtEl>
                                        <p:attrNameLst>
                                          <p:attrName>style.visibility</p:attrName>
                                        </p:attrNameLst>
                                      </p:cBhvr>
                                      <p:to>
                                        <p:strVal val="visible"/>
                                      </p:to>
                                    </p:set>
                                    <p:anim calcmode="lin" valueType="num">
                                      <p:cBhvr>
                                        <p:cTn id="24" dur="500" fill="hold"/>
                                        <p:tgtEl>
                                          <p:spTgt spid="35"/>
                                        </p:tgtEl>
                                        <p:attrNameLst>
                                          <p:attrName>ppt_w</p:attrName>
                                        </p:attrNameLst>
                                      </p:cBhvr>
                                      <p:tavLst>
                                        <p:tav tm="0">
                                          <p:val>
                                            <p:fltVal val="0"/>
                                          </p:val>
                                        </p:tav>
                                        <p:tav tm="100000">
                                          <p:val>
                                            <p:strVal val="#ppt_w"/>
                                          </p:val>
                                        </p:tav>
                                      </p:tavLst>
                                    </p:anim>
                                    <p:anim calcmode="lin" valueType="num">
                                      <p:cBhvr>
                                        <p:cTn id="25" dur="500" fill="hold"/>
                                        <p:tgtEl>
                                          <p:spTgt spid="35"/>
                                        </p:tgtEl>
                                        <p:attrNameLst>
                                          <p:attrName>ppt_h</p:attrName>
                                        </p:attrNameLst>
                                      </p:cBhvr>
                                      <p:tavLst>
                                        <p:tav tm="0">
                                          <p:val>
                                            <p:fltVal val="0"/>
                                          </p:val>
                                        </p:tav>
                                        <p:tav tm="100000">
                                          <p:val>
                                            <p:strVal val="#ppt_h"/>
                                          </p:val>
                                        </p:tav>
                                      </p:tavLst>
                                    </p:anim>
                                    <p:animEffect transition="in" filter="fade">
                                      <p:cBhvr>
                                        <p:cTn id="26" dur="500"/>
                                        <p:tgtEl>
                                          <p:spTgt spid="35"/>
                                        </p:tgtEl>
                                      </p:cBhvr>
                                    </p:animEffect>
                                  </p:childTnLst>
                                </p:cTn>
                              </p:par>
                              <p:par>
                                <p:cTn id="27" presetID="53" presetClass="entr" presetSubtype="16" dur="500" fill="hold" nodeType="withEffect">
                                  <p:stCondLst>
                                    <p:cond delay="200"/>
                                  </p:stCondLst>
                                  <p:childTnLst>
                                    <p:set>
                                      <p:cBhvr>
                                        <p:cTn id="28" dur="1" fill="hold">
                                          <p:stCondLst>
                                            <p:cond delay="0"/>
                                          </p:stCondLst>
                                        </p:cTn>
                                        <p:tgtEl>
                                          <p:spTgt spid="38"/>
                                        </p:tgtEl>
                                        <p:attrNameLst>
                                          <p:attrName>style.visibility</p:attrName>
                                        </p:attrNameLst>
                                      </p:cBhvr>
                                      <p:to>
                                        <p:strVal val="visible"/>
                                      </p:to>
                                    </p:set>
                                    <p:anim calcmode="lin" valueType="num">
                                      <p:cBhvr>
                                        <p:cTn id="29" dur="500" fill="hold"/>
                                        <p:tgtEl>
                                          <p:spTgt spid="38"/>
                                        </p:tgtEl>
                                        <p:attrNameLst>
                                          <p:attrName>ppt_w</p:attrName>
                                        </p:attrNameLst>
                                      </p:cBhvr>
                                      <p:tavLst>
                                        <p:tav tm="0">
                                          <p:val>
                                            <p:fltVal val="0"/>
                                          </p:val>
                                        </p:tav>
                                        <p:tav tm="100000">
                                          <p:val>
                                            <p:strVal val="#ppt_w"/>
                                          </p:val>
                                        </p:tav>
                                      </p:tavLst>
                                    </p:anim>
                                    <p:anim calcmode="lin" valueType="num">
                                      <p:cBhvr>
                                        <p:cTn id="30" dur="500" fill="hold"/>
                                        <p:tgtEl>
                                          <p:spTgt spid="38"/>
                                        </p:tgtEl>
                                        <p:attrNameLst>
                                          <p:attrName>ppt_h</p:attrName>
                                        </p:attrNameLst>
                                      </p:cBhvr>
                                      <p:tavLst>
                                        <p:tav tm="0">
                                          <p:val>
                                            <p:fltVal val="0"/>
                                          </p:val>
                                        </p:tav>
                                        <p:tav tm="100000">
                                          <p:val>
                                            <p:strVal val="#ppt_h"/>
                                          </p:val>
                                        </p:tav>
                                      </p:tavLst>
                                    </p:anim>
                                    <p:animEffect transition="in" filter="fade">
                                      <p:cBhvr>
                                        <p:cTn id="31" dur="500"/>
                                        <p:tgtEl>
                                          <p:spTgt spid="38"/>
                                        </p:tgtEl>
                                      </p:cBhvr>
                                    </p:animEffect>
                                  </p:childTnLst>
                                </p:cTn>
                              </p:par>
                              <p:par>
                                <p:cTn id="32" presetID="53" presetClass="entr" presetSubtype="16" dur="500" fill="hold" nodeType="withEffect">
                                  <p:stCondLst>
                                    <p:cond delay="400"/>
                                  </p:stCondLst>
                                  <p:childTnLst>
                                    <p:set>
                                      <p:cBhvr>
                                        <p:cTn id="33" dur="1" fill="hold">
                                          <p:stCondLst>
                                            <p:cond delay="0"/>
                                          </p:stCondLst>
                                        </p:cTn>
                                        <p:tgtEl>
                                          <p:spTgt spid="29"/>
                                        </p:tgtEl>
                                        <p:attrNameLst>
                                          <p:attrName>style.visibility</p:attrName>
                                        </p:attrNameLst>
                                      </p:cBhvr>
                                      <p:to>
                                        <p:strVal val="visible"/>
                                      </p:to>
                                    </p:set>
                                    <p:anim calcmode="lin" valueType="num">
                                      <p:cBhvr>
                                        <p:cTn id="34" dur="500" fill="hold"/>
                                        <p:tgtEl>
                                          <p:spTgt spid="29"/>
                                        </p:tgtEl>
                                        <p:attrNameLst>
                                          <p:attrName>ppt_w</p:attrName>
                                        </p:attrNameLst>
                                      </p:cBhvr>
                                      <p:tavLst>
                                        <p:tav tm="0">
                                          <p:val>
                                            <p:fltVal val="0"/>
                                          </p:val>
                                        </p:tav>
                                        <p:tav tm="100000">
                                          <p:val>
                                            <p:strVal val="#ppt_w"/>
                                          </p:val>
                                        </p:tav>
                                      </p:tavLst>
                                    </p:anim>
                                    <p:anim calcmode="lin" valueType="num">
                                      <p:cBhvr>
                                        <p:cTn id="35" dur="500" fill="hold"/>
                                        <p:tgtEl>
                                          <p:spTgt spid="29"/>
                                        </p:tgtEl>
                                        <p:attrNameLst>
                                          <p:attrName>ppt_h</p:attrName>
                                        </p:attrNameLst>
                                      </p:cBhvr>
                                      <p:tavLst>
                                        <p:tav tm="0">
                                          <p:val>
                                            <p:fltVal val="0"/>
                                          </p:val>
                                        </p:tav>
                                        <p:tav tm="100000">
                                          <p:val>
                                            <p:strVal val="#ppt_h"/>
                                          </p:val>
                                        </p:tav>
                                      </p:tavLst>
                                    </p:anim>
                                    <p:animEffect transition="in" filter="fade">
                                      <p:cBhvr>
                                        <p:cTn id="36" dur="500"/>
                                        <p:tgtEl>
                                          <p:spTgt spid="29"/>
                                        </p:tgtEl>
                                      </p:cBhvr>
                                    </p:animEffect>
                                  </p:childTnLst>
                                </p:cTn>
                              </p:par>
                              <p:par>
                                <p:cTn id="37" presetID="53" presetClass="entr" presetSubtype="16" dur="500" fill="hold" nodeType="withEffect">
                                  <p:stCondLst>
                                    <p:cond delay="600"/>
                                  </p:stCondLst>
                                  <p:childTnLst>
                                    <p:set>
                                      <p:cBhvr>
                                        <p:cTn id="38" dur="1" fill="hold">
                                          <p:stCondLst>
                                            <p:cond delay="0"/>
                                          </p:stCondLst>
                                        </p:cTn>
                                        <p:tgtEl>
                                          <p:spTgt spid="32"/>
                                        </p:tgtEl>
                                        <p:attrNameLst>
                                          <p:attrName>style.visibility</p:attrName>
                                        </p:attrNameLst>
                                      </p:cBhvr>
                                      <p:to>
                                        <p:strVal val="visible"/>
                                      </p:to>
                                    </p:set>
                                    <p:anim calcmode="lin" valueType="num">
                                      <p:cBhvr>
                                        <p:cTn id="39" dur="500" fill="hold"/>
                                        <p:tgtEl>
                                          <p:spTgt spid="32"/>
                                        </p:tgtEl>
                                        <p:attrNameLst>
                                          <p:attrName>ppt_w</p:attrName>
                                        </p:attrNameLst>
                                      </p:cBhvr>
                                      <p:tavLst>
                                        <p:tav tm="0">
                                          <p:val>
                                            <p:fltVal val="0"/>
                                          </p:val>
                                        </p:tav>
                                        <p:tav tm="100000">
                                          <p:val>
                                            <p:strVal val="#ppt_w"/>
                                          </p:val>
                                        </p:tav>
                                      </p:tavLst>
                                    </p:anim>
                                    <p:anim calcmode="lin" valueType="num">
                                      <p:cBhvr>
                                        <p:cTn id="40" dur="500" fill="hold"/>
                                        <p:tgtEl>
                                          <p:spTgt spid="32"/>
                                        </p:tgtEl>
                                        <p:attrNameLst>
                                          <p:attrName>ppt_h</p:attrName>
                                        </p:attrNameLst>
                                      </p:cBhvr>
                                      <p:tavLst>
                                        <p:tav tm="0">
                                          <p:val>
                                            <p:fltVal val="0"/>
                                          </p:val>
                                        </p:tav>
                                        <p:tav tm="100000">
                                          <p:val>
                                            <p:strVal val="#ppt_h"/>
                                          </p:val>
                                        </p:tav>
                                      </p:tavLst>
                                    </p:anim>
                                    <p:animEffect transition="in" filter="fade">
                                      <p:cBhvr>
                                        <p:cTn id="41" dur="500"/>
                                        <p:tgtEl>
                                          <p:spTgt spid="32"/>
                                        </p:tgtEl>
                                      </p:cBhvr>
                                    </p:animEffect>
                                  </p:childTnLst>
                                </p:cTn>
                              </p:par>
                              <p:par>
                                <p:cTn id="42" presetID="53" presetClass="entr" presetSubtype="16" dur="500" fill="hold" nodeType="withEffect">
                                  <p:stCondLst>
                                    <p:cond delay="800"/>
                                  </p:stCondLst>
                                  <p:childTnLst>
                                    <p:set>
                                      <p:cBhvr>
                                        <p:cTn id="43" dur="1" fill="hold">
                                          <p:stCondLst>
                                            <p:cond delay="0"/>
                                          </p:stCondLst>
                                        </p:cTn>
                                        <p:tgtEl>
                                          <p:spTgt spid="26"/>
                                        </p:tgtEl>
                                        <p:attrNameLst>
                                          <p:attrName>style.visibility</p:attrName>
                                        </p:attrNameLst>
                                      </p:cBhvr>
                                      <p:to>
                                        <p:strVal val="visible"/>
                                      </p:to>
                                    </p:set>
                                    <p:anim calcmode="lin" valueType="num">
                                      <p:cBhvr>
                                        <p:cTn id="44" dur="500" fill="hold"/>
                                        <p:tgtEl>
                                          <p:spTgt spid="26"/>
                                        </p:tgtEl>
                                        <p:attrNameLst>
                                          <p:attrName>ppt_w</p:attrName>
                                        </p:attrNameLst>
                                      </p:cBhvr>
                                      <p:tavLst>
                                        <p:tav tm="0">
                                          <p:val>
                                            <p:fltVal val="0"/>
                                          </p:val>
                                        </p:tav>
                                        <p:tav tm="100000">
                                          <p:val>
                                            <p:strVal val="#ppt_w"/>
                                          </p:val>
                                        </p:tav>
                                      </p:tavLst>
                                    </p:anim>
                                    <p:anim calcmode="lin" valueType="num">
                                      <p:cBhvr>
                                        <p:cTn id="45" dur="500" fill="hold"/>
                                        <p:tgtEl>
                                          <p:spTgt spid="26"/>
                                        </p:tgtEl>
                                        <p:attrNameLst>
                                          <p:attrName>ppt_h</p:attrName>
                                        </p:attrNameLst>
                                      </p:cBhvr>
                                      <p:tavLst>
                                        <p:tav tm="0">
                                          <p:val>
                                            <p:fltVal val="0"/>
                                          </p:val>
                                        </p:tav>
                                        <p:tav tm="100000">
                                          <p:val>
                                            <p:strVal val="#ppt_h"/>
                                          </p:val>
                                        </p:tav>
                                      </p:tavLst>
                                    </p:anim>
                                    <p:animEffect transition="in" filter="fade">
                                      <p:cBhvr>
                                        <p:cTn id="46" dur="500"/>
                                        <p:tgtEl>
                                          <p:spTgt spid="26"/>
                                        </p:tgtEl>
                                      </p:cBhvr>
                                    </p:animEffect>
                                  </p:childTnLst>
                                </p:cTn>
                              </p:par>
                            </p:childTnLst>
                          </p:cTn>
                        </p:par>
                        <p:par>
                          <p:cTn id="47" fill="hold" nodeType="afterGroup">
                            <p:stCondLst>
                              <p:cond delay="2800"/>
                            </p:stCondLst>
                            <p:childTnLst>
                              <p:par>
                                <p:cTn id="48" presetID="22" presetClass="entr" presetSubtype="8" dur="100" fill="hold" grpId="0" nodeType="afterEffect">
                                  <p:stCondLst>
                                    <p:cond delay="0"/>
                                  </p:stCondLst>
                                  <p:iterate type="lt">
                                    <p:tmPct val="30000"/>
                                  </p:iterate>
                                  <p:childTnLst>
                                    <p:set>
                                      <p:cBhvr>
                                        <p:cTn id="49" dur="1" fill="hold">
                                          <p:stCondLst>
                                            <p:cond delay="0"/>
                                          </p:stCondLst>
                                        </p:cTn>
                                        <p:tgtEl>
                                          <p:spTgt spid="5"/>
                                        </p:tgtEl>
                                        <p:attrNameLst>
                                          <p:attrName>style.visibility</p:attrName>
                                        </p:attrNameLst>
                                      </p:cBhvr>
                                      <p:to>
                                        <p:strVal val="visible"/>
                                      </p:to>
                                    </p:set>
                                    <p:animEffect transition="in" filter="wipe(left)">
                                      <p:cBhvr>
                                        <p:cTn id="50" dur="100"/>
                                        <p:tgtEl>
                                          <p:spTgt spid="5"/>
                                        </p:tgtEl>
                                      </p:cBhvr>
                                    </p:animEffect>
                                  </p:childTnLst>
                                </p:cTn>
                              </p:par>
                              <p:par>
                                <p:cTn id="51" presetID="36" presetClass="emph" presetSubtype="0" dur="100" fill="hold" grpId="1" nodeType="withEffect">
                                  <p:stCondLst>
                                    <p:cond delay="0"/>
                                  </p:stCondLst>
                                  <p:iterate type="lt">
                                    <p:tmPct val="30000"/>
                                  </p:iterate>
                                  <p:childTnLst>
                                    <p:animScale>
                                      <p:cBhvr>
                                        <p:cTn id="52" dur="50" autoRev="1" fill="hold">
                                          <p:stCondLst>
                                            <p:cond delay="0"/>
                                          </p:stCondLst>
                                        </p:cTn>
                                        <p:tgtEl>
                                          <p:spTgt spid="5"/>
                                        </p:tgtEl>
                                      </p:cBhvr>
                                      <p:to x="80000" y="100000"/>
                                    </p:animScale>
                                    <p:anim by="(#ppt_w*0.10)" calcmode="lin" valueType="num">
                                      <p:cBhvr>
                                        <p:cTn id="53" dur="50" autoRev="1" fill="hold">
                                          <p:stCondLst>
                                            <p:cond delay="0"/>
                                          </p:stCondLst>
                                        </p:cTn>
                                        <p:tgtEl>
                                          <p:spTgt spid="5"/>
                                        </p:tgtEl>
                                        <p:attrNameLst>
                                          <p:attrName>ppt_x</p:attrName>
                                        </p:attrNameLst>
                                      </p:cBhvr>
                                    </p:anim>
                                    <p:anim by="(-#ppt_w*0.10)" calcmode="lin" valueType="num">
                                      <p:cBhvr>
                                        <p:cTn id="54" dur="50" autoRev="1" fill="hold">
                                          <p:stCondLst>
                                            <p:cond delay="0"/>
                                          </p:stCondLst>
                                        </p:cTn>
                                        <p:tgtEl>
                                          <p:spTgt spid="5"/>
                                        </p:tgtEl>
                                        <p:attrNameLst>
                                          <p:attrName>ppt_y</p:attrName>
                                        </p:attrNameLst>
                                      </p:cBhvr>
                                    </p:anim>
                                    <p:animRot by="-480000">
                                      <p:cBhvr>
                                        <p:cTn id="55" dur="50" autoRev="1" fill="hold">
                                          <p:stCondLst>
                                            <p:cond delay="0"/>
                                          </p:stCondLst>
                                        </p:cTn>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5" grpId="1"/>
      <p:bldP spid="11" grpId="0"/>
      <p:bldP spid="12"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Text Placeholder 4"/>
          <p:cNvSpPr txBox="1"/>
          <p:nvPr/>
        </p:nvSpPr>
        <p:spPr>
          <a:xfrm>
            <a:off x="815415" y="572625"/>
            <a:ext cx="3008380" cy="662379"/>
          </a:xfrm>
          <a:prstGeom prst="rect">
            <a:avLst/>
          </a:prstGeom>
        </p:spPr>
        <p:txBody>
          <a:bodyPr anchor="ctr">
            <a:noAutofit/>
          </a:bodyPr>
          <a:lstStyle>
            <a:defPPr>
              <a:defRPr lang="zh-CN"/>
            </a:defPPr>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defTabSz="1219200">
              <a:buNone/>
            </a:pPr>
            <a:r>
              <a:rPr lang="zh-CN" altLang="en-US" sz="4265" b="1">
                <a:solidFill>
                  <a:srgbClr val="005DA2"/>
                </a:solidFill>
                <a:latin typeface="微软雅黑" pitchFamily="34" charset="-122"/>
                <a:ea typeface="微软雅黑" pitchFamily="34" charset="-122"/>
              </a:rPr>
              <a:t>目录</a:t>
            </a:r>
            <a:r>
              <a:rPr lang="en-US" altLang="zh-CN" sz="4265" b="1">
                <a:solidFill>
                  <a:srgbClr val="005DA2"/>
                </a:solidFill>
                <a:latin typeface="微软雅黑" pitchFamily="34" charset="-122"/>
                <a:ea typeface="微软雅黑" pitchFamily="34" charset="-122"/>
              </a:rPr>
              <a:t>/</a:t>
            </a:r>
            <a:r>
              <a:rPr lang="en-US" altLang="zh-CN" sz="2400" b="1">
                <a:solidFill>
                  <a:srgbClr val="005DA2"/>
                </a:solidFill>
                <a:latin typeface="微软雅黑" pitchFamily="34" charset="-122"/>
                <a:ea typeface="微软雅黑" pitchFamily="34" charset="-122"/>
              </a:rPr>
              <a:t>Contents</a:t>
            </a:r>
            <a:endParaRPr lang="en-GB" sz="2400" b="1">
              <a:solidFill>
                <a:srgbClr val="005DA2"/>
              </a:solidFill>
              <a:latin typeface="微软雅黑" pitchFamily="34" charset="-122"/>
              <a:ea typeface="微软雅黑" pitchFamily="34" charset="-122"/>
            </a:endParaRPr>
          </a:p>
        </p:txBody>
      </p:sp>
      <p:cxnSp>
        <p:nvCxnSpPr>
          <p:cNvPr id="43" name="直接连接符 42"/>
          <p:cNvCxnSpPr/>
          <p:nvPr/>
        </p:nvCxnSpPr>
        <p:spPr>
          <a:xfrm>
            <a:off x="984764" y="1412776"/>
            <a:ext cx="10199803" cy="0"/>
          </a:xfrm>
          <a:prstGeom prst="line">
            <a:avLst/>
          </a:prstGeom>
        </p:spPr>
        <p:style>
          <a:lnRef idx="1">
            <a:schemeClr val="accent1"/>
          </a:lnRef>
          <a:fillRef idx="0">
            <a:schemeClr val="accent1"/>
          </a:fillRef>
          <a:effectRef idx="0">
            <a:schemeClr val="accent1"/>
          </a:effectRef>
          <a:fontRef idx="minor">
            <a:schemeClr val="tx1"/>
          </a:fontRef>
        </p:style>
      </p:cxnSp>
      <p:grpSp>
        <p:nvGrpSpPr>
          <p:cNvPr id="45" name="组合 44"/>
          <p:cNvGrpSpPr/>
          <p:nvPr/>
        </p:nvGrpSpPr>
        <p:grpSpPr>
          <a:xfrm>
            <a:off x="3086653" y="2081424"/>
            <a:ext cx="1192345" cy="666786"/>
            <a:chOff x="2215144" y="927951"/>
            <a:chExt cx="1244730" cy="916846"/>
          </a:xfrm>
        </p:grpSpPr>
        <p:sp>
          <p:nvSpPr>
            <p:cNvPr id="46" name="平行四边形 45"/>
            <p:cNvSpPr/>
            <p:nvPr/>
          </p:nvSpPr>
          <p:spPr>
            <a:xfrm>
              <a:off x="2215144" y="982844"/>
              <a:ext cx="1120898" cy="842780"/>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1865">
                <a:solidFill>
                  <a:prstClr val="white"/>
                </a:solidFill>
                <a:latin typeface="Impact" panose="020b0806030902050204" pitchFamily="34" charset="0"/>
                <a:ea typeface="宋体" panose="02010600030101010101" pitchFamily="2" charset="-122"/>
              </a:endParaRPr>
            </a:p>
          </p:txBody>
        </p:sp>
        <p:sp>
          <p:nvSpPr>
            <p:cNvPr id="47" name="文本框 9"/>
            <p:cNvSpPr txBox="1"/>
            <p:nvPr/>
          </p:nvSpPr>
          <p:spPr>
            <a:xfrm>
              <a:off x="2393075" y="927951"/>
              <a:ext cx="1066799" cy="91684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r>
                <a:rPr lang="en-US" altLang="zh-CN" sz="3735">
                  <a:solidFill>
                    <a:prstClr val="white"/>
                  </a:solidFill>
                  <a:latin typeface="Impact" panose="020b0806030902050204" pitchFamily="34" charset="0"/>
                  <a:ea typeface="宋体" panose="02010600030101010101" pitchFamily="2" charset="-122"/>
                </a:rPr>
                <a:t>01</a:t>
              </a:r>
              <a:endParaRPr lang="zh-CN" altLang="en-US" sz="3735">
                <a:solidFill>
                  <a:prstClr val="white"/>
                </a:solidFill>
                <a:latin typeface="Impact" panose="020b0806030902050204" pitchFamily="34" charset="0"/>
                <a:ea typeface="宋体" panose="02010600030101010101" pitchFamily="2" charset="-122"/>
              </a:endParaRPr>
            </a:p>
          </p:txBody>
        </p:sp>
      </p:grpSp>
      <p:grpSp>
        <p:nvGrpSpPr>
          <p:cNvPr id="48" name="组合 47"/>
          <p:cNvGrpSpPr/>
          <p:nvPr/>
        </p:nvGrpSpPr>
        <p:grpSpPr>
          <a:xfrm>
            <a:off x="3086653" y="2987577"/>
            <a:ext cx="1192345" cy="672219"/>
            <a:chOff x="2215144" y="1952311"/>
            <a:chExt cx="1244730" cy="924318"/>
          </a:xfrm>
        </p:grpSpPr>
        <p:sp>
          <p:nvSpPr>
            <p:cNvPr id="49" name="平行四边形 48"/>
            <p:cNvSpPr/>
            <p:nvPr/>
          </p:nvSpPr>
          <p:spPr>
            <a:xfrm>
              <a:off x="2215144" y="2033848"/>
              <a:ext cx="1120898" cy="842781"/>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1865">
                <a:solidFill>
                  <a:prstClr val="white"/>
                </a:solidFill>
                <a:latin typeface="Impact" panose="020b0806030902050204" pitchFamily="34" charset="0"/>
                <a:ea typeface="宋体" panose="02010600030101010101" pitchFamily="2" charset="-122"/>
              </a:endParaRPr>
            </a:p>
          </p:txBody>
        </p:sp>
        <p:sp>
          <p:nvSpPr>
            <p:cNvPr id="50" name="文本框 10"/>
            <p:cNvSpPr txBox="1"/>
            <p:nvPr/>
          </p:nvSpPr>
          <p:spPr>
            <a:xfrm>
              <a:off x="2393075" y="1952311"/>
              <a:ext cx="1066799" cy="9168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r>
                <a:rPr lang="en-US" altLang="zh-CN" sz="3735">
                  <a:solidFill>
                    <a:prstClr val="white"/>
                  </a:solidFill>
                  <a:latin typeface="Impact" panose="020b0806030902050204" pitchFamily="34" charset="0"/>
                  <a:ea typeface="宋体" panose="02010600030101010101" pitchFamily="2" charset="-122"/>
                </a:rPr>
                <a:t>02</a:t>
              </a:r>
              <a:endParaRPr lang="zh-CN" altLang="en-US" sz="3735">
                <a:solidFill>
                  <a:prstClr val="white"/>
                </a:solidFill>
                <a:latin typeface="Impact" panose="020b0806030902050204" pitchFamily="34" charset="0"/>
                <a:ea typeface="宋体" panose="02010600030101010101" pitchFamily="2" charset="-122"/>
              </a:endParaRPr>
            </a:p>
          </p:txBody>
        </p:sp>
      </p:grpSp>
      <p:grpSp>
        <p:nvGrpSpPr>
          <p:cNvPr id="51" name="组合 50"/>
          <p:cNvGrpSpPr/>
          <p:nvPr/>
        </p:nvGrpSpPr>
        <p:grpSpPr>
          <a:xfrm>
            <a:off x="3086653" y="3923374"/>
            <a:ext cx="1192345" cy="666786"/>
            <a:chOff x="2215144" y="3018134"/>
            <a:chExt cx="1244730" cy="916848"/>
          </a:xfrm>
        </p:grpSpPr>
        <p:sp>
          <p:nvSpPr>
            <p:cNvPr id="52" name="平行四边形 51"/>
            <p:cNvSpPr/>
            <p:nvPr/>
          </p:nvSpPr>
          <p:spPr>
            <a:xfrm>
              <a:off x="2215144" y="3084852"/>
              <a:ext cx="1120898" cy="842781"/>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1865">
                <a:solidFill>
                  <a:prstClr val="white"/>
                </a:solidFill>
                <a:latin typeface="Impact" panose="020b0806030902050204" pitchFamily="34" charset="0"/>
                <a:ea typeface="宋体" panose="02010600030101010101" pitchFamily="2" charset="-122"/>
              </a:endParaRPr>
            </a:p>
          </p:txBody>
        </p:sp>
        <p:sp>
          <p:nvSpPr>
            <p:cNvPr id="53" name="文本框 11"/>
            <p:cNvSpPr txBox="1"/>
            <p:nvPr/>
          </p:nvSpPr>
          <p:spPr>
            <a:xfrm>
              <a:off x="2393075" y="3018134"/>
              <a:ext cx="1066799" cy="9168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r>
                <a:rPr lang="en-US" altLang="zh-CN" sz="3735">
                  <a:solidFill>
                    <a:prstClr val="white"/>
                  </a:solidFill>
                  <a:latin typeface="Impact" panose="020b0806030902050204" pitchFamily="34" charset="0"/>
                  <a:ea typeface="宋体" panose="02010600030101010101" pitchFamily="2" charset="-122"/>
                </a:rPr>
                <a:t>03</a:t>
              </a:r>
              <a:endParaRPr lang="zh-CN" altLang="en-US" sz="3735">
                <a:solidFill>
                  <a:prstClr val="white"/>
                </a:solidFill>
                <a:latin typeface="Impact" panose="020b0806030902050204" pitchFamily="34" charset="0"/>
                <a:ea typeface="宋体" panose="02010600030101010101" pitchFamily="2" charset="-122"/>
              </a:endParaRPr>
            </a:p>
          </p:txBody>
        </p:sp>
      </p:grpSp>
      <p:grpSp>
        <p:nvGrpSpPr>
          <p:cNvPr id="54" name="组合 53"/>
          <p:cNvGrpSpPr/>
          <p:nvPr/>
        </p:nvGrpSpPr>
        <p:grpSpPr>
          <a:xfrm>
            <a:off x="3086653" y="4833360"/>
            <a:ext cx="1192345" cy="677512"/>
            <a:chOff x="2215144" y="4047039"/>
            <a:chExt cx="1244730" cy="931598"/>
          </a:xfrm>
        </p:grpSpPr>
        <p:sp>
          <p:nvSpPr>
            <p:cNvPr id="55" name="平行四边形 54"/>
            <p:cNvSpPr/>
            <p:nvPr/>
          </p:nvSpPr>
          <p:spPr>
            <a:xfrm>
              <a:off x="2215144" y="4135856"/>
              <a:ext cx="1120898" cy="842781"/>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1865">
                <a:solidFill>
                  <a:prstClr val="white"/>
                </a:solidFill>
                <a:latin typeface="Impact" panose="020b0806030902050204" pitchFamily="34" charset="0"/>
                <a:ea typeface="宋体" panose="02010600030101010101" pitchFamily="2" charset="-122"/>
              </a:endParaRPr>
            </a:p>
          </p:txBody>
        </p:sp>
        <p:sp>
          <p:nvSpPr>
            <p:cNvPr id="56" name="文本框 12"/>
            <p:cNvSpPr txBox="1"/>
            <p:nvPr/>
          </p:nvSpPr>
          <p:spPr>
            <a:xfrm>
              <a:off x="2393075" y="4047039"/>
              <a:ext cx="1066799" cy="9168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r>
                <a:rPr lang="en-US" altLang="zh-CN" sz="3735">
                  <a:solidFill>
                    <a:prstClr val="white"/>
                  </a:solidFill>
                  <a:latin typeface="Impact" panose="020b0806030902050204" pitchFamily="34" charset="0"/>
                  <a:ea typeface="宋体" panose="02010600030101010101" pitchFamily="2" charset="-122"/>
                </a:rPr>
                <a:t>04</a:t>
              </a:r>
              <a:endParaRPr lang="zh-CN" altLang="en-US" sz="3735">
                <a:solidFill>
                  <a:prstClr val="white"/>
                </a:solidFill>
                <a:latin typeface="Impact" panose="020b0806030902050204" pitchFamily="34" charset="0"/>
                <a:ea typeface="宋体" panose="02010600030101010101" pitchFamily="2" charset="-122"/>
              </a:endParaRPr>
            </a:p>
          </p:txBody>
        </p:sp>
      </p:grpSp>
      <p:grpSp>
        <p:nvGrpSpPr>
          <p:cNvPr id="60" name="组合 59"/>
          <p:cNvGrpSpPr/>
          <p:nvPr/>
        </p:nvGrpSpPr>
        <p:grpSpPr>
          <a:xfrm>
            <a:off x="3992321" y="2099175"/>
            <a:ext cx="5143000" cy="612920"/>
            <a:chOff x="4315150" y="953426"/>
            <a:chExt cx="3857250" cy="540057"/>
          </a:xfrm>
        </p:grpSpPr>
        <p:sp>
          <p:nvSpPr>
            <p:cNvPr id="61" name="矩形 60"/>
            <p:cNvSpPr/>
            <p:nvPr/>
          </p:nvSpPr>
          <p:spPr>
            <a:xfrm>
              <a:off x="4841196" y="1036090"/>
              <a:ext cx="2827147" cy="405646"/>
            </a:xfrm>
            <a:prstGeom prst="rect">
              <a:avLst/>
            </a:prstGeom>
            <a:ln w="15875">
              <a:noFill/>
            </a:ln>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r>
                <a:rPr lang="zh-CN" altLang="en-US" sz="2400" b="1">
                  <a:solidFill>
                    <a:prstClr val="black">
                      <a:lumMod val="75000"/>
                      <a:lumOff val="25000"/>
                    </a:prstClr>
                  </a:solidFill>
                  <a:latin typeface="微软雅黑" pitchFamily="34" charset="-122"/>
                  <a:ea typeface="微软雅黑" pitchFamily="34" charset="-122"/>
                </a:rPr>
                <a:t>典型经验及新思路</a:t>
              </a:r>
            </a:p>
          </p:txBody>
        </p:sp>
        <p:sp>
          <p:nvSpPr>
            <p:cNvPr id="62" name="平行四边形 61"/>
            <p:cNvSpPr/>
            <p:nvPr/>
          </p:nvSpPr>
          <p:spPr>
            <a:xfrm>
              <a:off x="4315150" y="953426"/>
              <a:ext cx="3857250" cy="540057"/>
            </a:xfrm>
            <a:prstGeom prst="parallelogram">
              <a:avLst>
                <a:gd name="adj" fmla="val 48207"/>
              </a:avLst>
            </a:prstGeom>
            <a:no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defTabSz="1219200"/>
              <a:endParaRPr lang="zh-CN" altLang="en-US" sz="2135" b="1">
                <a:solidFill>
                  <a:prstClr val="black">
                    <a:lumMod val="75000"/>
                    <a:lumOff val="25000"/>
                  </a:prstClr>
                </a:solidFill>
                <a:latin typeface="Calibri"/>
                <a:ea typeface="宋体" panose="02010600030101010101" pitchFamily="2" charset="-122"/>
              </a:endParaRPr>
            </a:p>
          </p:txBody>
        </p:sp>
      </p:grpSp>
      <p:grpSp>
        <p:nvGrpSpPr>
          <p:cNvPr id="63" name="组合 62"/>
          <p:cNvGrpSpPr/>
          <p:nvPr/>
        </p:nvGrpSpPr>
        <p:grpSpPr>
          <a:xfrm>
            <a:off x="3992321" y="3024712"/>
            <a:ext cx="5143000" cy="612920"/>
            <a:chOff x="4315150" y="1647579"/>
            <a:chExt cx="3857250" cy="540057"/>
          </a:xfrm>
        </p:grpSpPr>
        <p:sp>
          <p:nvSpPr>
            <p:cNvPr id="64" name="矩形 63"/>
            <p:cNvSpPr/>
            <p:nvPr/>
          </p:nvSpPr>
          <p:spPr>
            <a:xfrm>
              <a:off x="4841196" y="1730243"/>
              <a:ext cx="2827147" cy="405646"/>
            </a:xfrm>
            <a:prstGeom prst="rect">
              <a:avLst/>
            </a:prstGeom>
            <a:ln w="15875">
              <a:noFill/>
            </a:ln>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r>
                <a:rPr lang="zh-CN" altLang="en-US" sz="2400" b="1">
                  <a:solidFill>
                    <a:prstClr val="black">
                      <a:lumMod val="75000"/>
                      <a:lumOff val="25000"/>
                    </a:prstClr>
                  </a:solidFill>
                  <a:latin typeface="微软雅黑" pitchFamily="34" charset="-122"/>
                  <a:ea typeface="微软雅黑" pitchFamily="34" charset="-122"/>
                </a:rPr>
                <a:t>建设要求</a:t>
              </a:r>
            </a:p>
          </p:txBody>
        </p:sp>
        <p:sp>
          <p:nvSpPr>
            <p:cNvPr id="65" name="平行四边形 64"/>
            <p:cNvSpPr/>
            <p:nvPr/>
          </p:nvSpPr>
          <p:spPr>
            <a:xfrm>
              <a:off x="4315150" y="1647579"/>
              <a:ext cx="3857250" cy="540057"/>
            </a:xfrm>
            <a:prstGeom prst="parallelogram">
              <a:avLst>
                <a:gd name="adj" fmla="val 48207"/>
              </a:avLst>
            </a:prstGeom>
            <a:no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defTabSz="1219200"/>
              <a:endParaRPr lang="zh-CN" altLang="en-US" sz="2135" b="1">
                <a:solidFill>
                  <a:prstClr val="black">
                    <a:lumMod val="75000"/>
                    <a:lumOff val="25000"/>
                  </a:prstClr>
                </a:solidFill>
                <a:latin typeface="Calibri"/>
                <a:ea typeface="宋体" panose="02010600030101010101" pitchFamily="2" charset="-122"/>
              </a:endParaRPr>
            </a:p>
          </p:txBody>
        </p:sp>
      </p:grpSp>
      <p:grpSp>
        <p:nvGrpSpPr>
          <p:cNvPr id="66" name="组合 65"/>
          <p:cNvGrpSpPr/>
          <p:nvPr/>
        </p:nvGrpSpPr>
        <p:grpSpPr>
          <a:xfrm>
            <a:off x="3992321" y="3950251"/>
            <a:ext cx="5143000" cy="612920"/>
            <a:chOff x="4315150" y="2341731"/>
            <a:chExt cx="3857250" cy="540057"/>
          </a:xfrm>
        </p:grpSpPr>
        <p:sp>
          <p:nvSpPr>
            <p:cNvPr id="67" name="矩形 66"/>
            <p:cNvSpPr/>
            <p:nvPr/>
          </p:nvSpPr>
          <p:spPr>
            <a:xfrm>
              <a:off x="4841197" y="2424395"/>
              <a:ext cx="2827146" cy="405646"/>
            </a:xfrm>
            <a:prstGeom prst="rect">
              <a:avLst/>
            </a:prstGeom>
            <a:ln w="15875">
              <a:noFill/>
            </a:ln>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r>
                <a:rPr lang="zh-CN" altLang="en-US" sz="2400" b="1">
                  <a:solidFill>
                    <a:prstClr val="black">
                      <a:lumMod val="75000"/>
                      <a:lumOff val="25000"/>
                    </a:prstClr>
                  </a:solidFill>
                  <a:latin typeface="微软雅黑" pitchFamily="34" charset="-122"/>
                  <a:ea typeface="微软雅黑" pitchFamily="34" charset="-122"/>
                </a:rPr>
                <a:t>工作流程</a:t>
              </a:r>
            </a:p>
          </p:txBody>
        </p:sp>
        <p:sp>
          <p:nvSpPr>
            <p:cNvPr id="68" name="平行四边形 67"/>
            <p:cNvSpPr/>
            <p:nvPr/>
          </p:nvSpPr>
          <p:spPr>
            <a:xfrm>
              <a:off x="4315150" y="2341731"/>
              <a:ext cx="3857250" cy="540057"/>
            </a:xfrm>
            <a:prstGeom prst="parallelogram">
              <a:avLst>
                <a:gd name="adj" fmla="val 48207"/>
              </a:avLst>
            </a:prstGeom>
            <a:no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defTabSz="1219200"/>
              <a:endParaRPr lang="zh-CN" altLang="en-US" sz="2135" b="1">
                <a:solidFill>
                  <a:prstClr val="black">
                    <a:lumMod val="75000"/>
                    <a:lumOff val="25000"/>
                  </a:prstClr>
                </a:solidFill>
                <a:latin typeface="Calibri"/>
                <a:ea typeface="宋体" panose="02010600030101010101" pitchFamily="2" charset="-122"/>
              </a:endParaRPr>
            </a:p>
          </p:txBody>
        </p:sp>
      </p:grpSp>
      <p:grpSp>
        <p:nvGrpSpPr>
          <p:cNvPr id="69" name="组合 68"/>
          <p:cNvGrpSpPr/>
          <p:nvPr/>
        </p:nvGrpSpPr>
        <p:grpSpPr>
          <a:xfrm>
            <a:off x="3992321" y="4875789"/>
            <a:ext cx="5143000" cy="612920"/>
            <a:chOff x="4315150" y="3035884"/>
            <a:chExt cx="3857250" cy="540057"/>
          </a:xfrm>
        </p:grpSpPr>
        <p:sp>
          <p:nvSpPr>
            <p:cNvPr id="70" name="矩形 69"/>
            <p:cNvSpPr/>
            <p:nvPr/>
          </p:nvSpPr>
          <p:spPr>
            <a:xfrm>
              <a:off x="4841196" y="3118548"/>
              <a:ext cx="2827147" cy="405646"/>
            </a:xfrm>
            <a:prstGeom prst="rect">
              <a:avLst/>
            </a:prstGeom>
            <a:ln w="15875">
              <a:noFill/>
            </a:ln>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r>
                <a:rPr lang="zh-CN" altLang="en-US" sz="2400" b="1">
                  <a:solidFill>
                    <a:prstClr val="black">
                      <a:lumMod val="75000"/>
                      <a:lumOff val="25000"/>
                    </a:prstClr>
                  </a:solidFill>
                  <a:latin typeface="微软雅黑" pitchFamily="34" charset="-122"/>
                  <a:ea typeface="微软雅黑" pitchFamily="34" charset="-122"/>
                </a:rPr>
                <a:t>持续改进</a:t>
              </a:r>
            </a:p>
          </p:txBody>
        </p:sp>
        <p:sp>
          <p:nvSpPr>
            <p:cNvPr id="71" name="平行四边形 70"/>
            <p:cNvSpPr/>
            <p:nvPr/>
          </p:nvSpPr>
          <p:spPr>
            <a:xfrm>
              <a:off x="4315150" y="3035884"/>
              <a:ext cx="3857250" cy="540057"/>
            </a:xfrm>
            <a:prstGeom prst="parallelogram">
              <a:avLst>
                <a:gd name="adj" fmla="val 48207"/>
              </a:avLst>
            </a:prstGeom>
            <a:no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defTabSz="1219200"/>
              <a:endParaRPr lang="zh-CN" altLang="en-US" sz="2135" b="1">
                <a:solidFill>
                  <a:prstClr val="black">
                    <a:lumMod val="75000"/>
                    <a:lumOff val="25000"/>
                  </a:prstClr>
                </a:solidFill>
                <a:latin typeface="Calibri"/>
                <a:ea typeface="宋体" panose="02010600030101010101" pitchFamily="2" charset="-122"/>
              </a:endParaRPr>
            </a:p>
          </p:txBody>
        </p:sp>
      </p:grpSp>
      <p:grpSp>
        <p:nvGrpSpPr>
          <p:cNvPr id="34" name="组合 33"/>
          <p:cNvGrpSpPr/>
          <p:nvPr/>
        </p:nvGrpSpPr>
        <p:grpSpPr>
          <a:xfrm>
            <a:off x="10608501" y="654444"/>
            <a:ext cx="576064" cy="577112"/>
            <a:chOff x="6084168" y="1274820"/>
            <a:chExt cx="432048" cy="432834"/>
          </a:xfrm>
        </p:grpSpPr>
        <p:sp>
          <p:nvSpPr>
            <p:cNvPr id="35" name="椭圆 22"/>
            <p:cNvSpPr>
              <a:spLocks noChangeArrowheads="1"/>
            </p:cNvSpPr>
            <p:nvPr/>
          </p:nvSpPr>
          <p:spPr bwMode="auto">
            <a:xfrm>
              <a:off x="6084168" y="1274820"/>
              <a:ext cx="432048" cy="432834"/>
            </a:xfrm>
            <a:prstGeom prst="ellipse">
              <a:avLst/>
            </a:prstGeom>
            <a:solidFill>
              <a:schemeClr val="accent1"/>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36" name="Freeform 59"/>
            <p:cNvSpPr>
              <a:spLocks noChangeArrowheads="1"/>
            </p:cNvSpPr>
            <p:nvPr/>
          </p:nvSpPr>
          <p:spPr bwMode="auto">
            <a:xfrm>
              <a:off x="6180302" y="1365898"/>
              <a:ext cx="239780" cy="250679"/>
            </a:xfrm>
            <a:custGeom>
              <a:gdLst>
                <a:gd name="T0" fmla="*/ 73627430 w 581"/>
                <a:gd name="T1" fmla="*/ 67678707 h 609"/>
                <a:gd name="T2" fmla="*/ 61659637 w 581"/>
                <a:gd name="T3" fmla="*/ 78678142 h 609"/>
                <a:gd name="T4" fmla="*/ 54244957 w 581"/>
                <a:gd name="T5" fmla="*/ 72208055 h 609"/>
                <a:gd name="T6" fmla="*/ 57106883 w 581"/>
                <a:gd name="T7" fmla="*/ 65867111 h 609"/>
                <a:gd name="T8" fmla="*/ 61659637 w 581"/>
                <a:gd name="T9" fmla="*/ 69490662 h 609"/>
                <a:gd name="T10" fmla="*/ 71806401 w 581"/>
                <a:gd name="T11" fmla="*/ 61338122 h 609"/>
                <a:gd name="T12" fmla="*/ 73627430 w 581"/>
                <a:gd name="T13" fmla="*/ 67678707 h 609"/>
                <a:gd name="T14" fmla="*/ 61659637 w 581"/>
                <a:gd name="T15" fmla="*/ 64055516 h 609"/>
                <a:gd name="T16" fmla="*/ 49691843 w 581"/>
                <a:gd name="T17" fmla="*/ 69490662 h 609"/>
                <a:gd name="T18" fmla="*/ 51513233 w 581"/>
                <a:gd name="T19" fmla="*/ 75054951 h 609"/>
                <a:gd name="T20" fmla="*/ 3772261 w 581"/>
                <a:gd name="T21" fmla="*/ 78678142 h 609"/>
                <a:gd name="T22" fmla="*/ 0 w 581"/>
                <a:gd name="T23" fmla="*/ 10999436 h 609"/>
                <a:gd name="T24" fmla="*/ 10146404 w 581"/>
                <a:gd name="T25" fmla="*/ 7246742 h 609"/>
                <a:gd name="T26" fmla="*/ 17561444 w 581"/>
                <a:gd name="T27" fmla="*/ 18246178 h 609"/>
                <a:gd name="T28" fmla="*/ 24845922 w 581"/>
                <a:gd name="T29" fmla="*/ 7246742 h 609"/>
                <a:gd name="T30" fmla="*/ 28488341 w 581"/>
                <a:gd name="T31" fmla="*/ 10999436 h 609"/>
                <a:gd name="T32" fmla="*/ 43318061 w 581"/>
                <a:gd name="T33" fmla="*/ 10999436 h 609"/>
                <a:gd name="T34" fmla="*/ 46960119 w 581"/>
                <a:gd name="T35" fmla="*/ 7246742 h 609"/>
                <a:gd name="T36" fmla="*/ 54244957 w 581"/>
                <a:gd name="T37" fmla="*/ 18246178 h 609"/>
                <a:gd name="T38" fmla="*/ 61659637 w 581"/>
                <a:gd name="T39" fmla="*/ 7246742 h 609"/>
                <a:gd name="T40" fmla="*/ 71806401 w 581"/>
                <a:gd name="T41" fmla="*/ 10999436 h 609"/>
                <a:gd name="T42" fmla="*/ 66212751 w 581"/>
                <a:gd name="T43" fmla="*/ 59526167 h 609"/>
                <a:gd name="T44" fmla="*/ 10146404 w 581"/>
                <a:gd name="T45" fmla="*/ 63149718 h 609"/>
                <a:gd name="T46" fmla="*/ 12878128 w 581"/>
                <a:gd name="T47" fmla="*/ 65867111 h 609"/>
                <a:gd name="T48" fmla="*/ 39545439 w 581"/>
                <a:gd name="T49" fmla="*/ 63149718 h 609"/>
                <a:gd name="T50" fmla="*/ 39545439 w 581"/>
                <a:gd name="T51" fmla="*/ 63149718 h 609"/>
                <a:gd name="T52" fmla="*/ 39545439 w 581"/>
                <a:gd name="T53" fmla="*/ 63149718 h 609"/>
                <a:gd name="T54" fmla="*/ 12878128 w 581"/>
                <a:gd name="T55" fmla="*/ 60431965 h 609"/>
                <a:gd name="T56" fmla="*/ 58017218 w 581"/>
                <a:gd name="T57" fmla="*/ 28339815 h 609"/>
                <a:gd name="T58" fmla="*/ 13788823 w 581"/>
                <a:gd name="T59" fmla="*/ 28339815 h 609"/>
                <a:gd name="T60" fmla="*/ 13788823 w 581"/>
                <a:gd name="T61" fmla="*/ 35715700 h 609"/>
                <a:gd name="T62" fmla="*/ 61659637 w 581"/>
                <a:gd name="T63" fmla="*/ 31963007 h 609"/>
                <a:gd name="T64" fmla="*/ 58017218 w 581"/>
                <a:gd name="T65" fmla="*/ 43868240 h 609"/>
                <a:gd name="T66" fmla="*/ 35903020 w 581"/>
                <a:gd name="T67" fmla="*/ 43868240 h 609"/>
                <a:gd name="T68" fmla="*/ 13788823 w 581"/>
                <a:gd name="T69" fmla="*/ 43868240 h 609"/>
                <a:gd name="T70" fmla="*/ 13788823 w 581"/>
                <a:gd name="T71" fmla="*/ 51244484 h 609"/>
                <a:gd name="T72" fmla="*/ 35903020 w 581"/>
                <a:gd name="T73" fmla="*/ 51244484 h 609"/>
                <a:gd name="T74" fmla="*/ 61659637 w 581"/>
                <a:gd name="T75" fmla="*/ 47491791 h 609"/>
                <a:gd name="T76" fmla="*/ 54244957 w 581"/>
                <a:gd name="T77" fmla="*/ 14622627 h 609"/>
                <a:gd name="T78" fmla="*/ 50602538 w 581"/>
                <a:gd name="T79" fmla="*/ 10999436 h 609"/>
                <a:gd name="T80" fmla="*/ 54244957 w 581"/>
                <a:gd name="T81" fmla="*/ 0 h 609"/>
                <a:gd name="T82" fmla="*/ 58017218 w 581"/>
                <a:gd name="T83" fmla="*/ 10999436 h 609"/>
                <a:gd name="T84" fmla="*/ 35903020 w 581"/>
                <a:gd name="T85" fmla="*/ 14622627 h 609"/>
                <a:gd name="T86" fmla="*/ 32260601 w 581"/>
                <a:gd name="T87" fmla="*/ 10999436 h 609"/>
                <a:gd name="T88" fmla="*/ 35903020 w 581"/>
                <a:gd name="T89" fmla="*/ 0 h 609"/>
                <a:gd name="T90" fmla="*/ 39545439 w 581"/>
                <a:gd name="T91" fmla="*/ 10999436 h 609"/>
                <a:gd name="T92" fmla="*/ 17561444 w 581"/>
                <a:gd name="T93" fmla="*/ 14622627 h 609"/>
                <a:gd name="T94" fmla="*/ 13788823 w 581"/>
                <a:gd name="T95" fmla="*/ 10999436 h 609"/>
                <a:gd name="T96" fmla="*/ 17561444 w 581"/>
                <a:gd name="T97" fmla="*/ 0 h 609"/>
                <a:gd name="T98" fmla="*/ 21203502 w 581"/>
                <a:gd name="T99" fmla="*/ 10999436 h 60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581" h="609">
                  <a:moveTo>
                    <a:pt x="566" y="523"/>
                  </a:moveTo>
                  <a:lnTo>
                    <a:pt x="566" y="523"/>
                  </a:lnTo>
                  <a:cubicBezTo>
                    <a:pt x="495" y="594"/>
                    <a:pt x="495" y="594"/>
                    <a:pt x="495" y="594"/>
                  </a:cubicBezTo>
                  <a:cubicBezTo>
                    <a:pt x="488" y="601"/>
                    <a:pt x="481" y="608"/>
                    <a:pt x="474" y="608"/>
                  </a:cubicBezTo>
                  <a:cubicBezTo>
                    <a:pt x="467" y="608"/>
                    <a:pt x="460" y="601"/>
                    <a:pt x="453" y="594"/>
                  </a:cubicBezTo>
                  <a:cubicBezTo>
                    <a:pt x="417" y="558"/>
                    <a:pt x="417" y="558"/>
                    <a:pt x="417" y="558"/>
                  </a:cubicBezTo>
                  <a:cubicBezTo>
                    <a:pt x="410" y="551"/>
                    <a:pt x="410" y="544"/>
                    <a:pt x="410" y="537"/>
                  </a:cubicBezTo>
                  <a:cubicBezTo>
                    <a:pt x="410" y="523"/>
                    <a:pt x="417" y="509"/>
                    <a:pt x="439" y="509"/>
                  </a:cubicBezTo>
                  <a:cubicBezTo>
                    <a:pt x="446" y="509"/>
                    <a:pt x="453" y="516"/>
                    <a:pt x="453" y="523"/>
                  </a:cubicBezTo>
                  <a:cubicBezTo>
                    <a:pt x="474" y="537"/>
                    <a:pt x="474" y="537"/>
                    <a:pt x="474" y="537"/>
                  </a:cubicBezTo>
                  <a:cubicBezTo>
                    <a:pt x="530" y="481"/>
                    <a:pt x="530" y="481"/>
                    <a:pt x="530" y="481"/>
                  </a:cubicBezTo>
                  <a:cubicBezTo>
                    <a:pt x="537" y="474"/>
                    <a:pt x="545" y="474"/>
                    <a:pt x="552" y="474"/>
                  </a:cubicBezTo>
                  <a:cubicBezTo>
                    <a:pt x="566" y="474"/>
                    <a:pt x="580" y="488"/>
                    <a:pt x="580" y="502"/>
                  </a:cubicBezTo>
                  <a:cubicBezTo>
                    <a:pt x="580" y="509"/>
                    <a:pt x="573" y="516"/>
                    <a:pt x="566" y="523"/>
                  </a:cubicBezTo>
                  <a:close/>
                  <a:moveTo>
                    <a:pt x="474" y="495"/>
                  </a:moveTo>
                  <a:lnTo>
                    <a:pt x="474" y="495"/>
                  </a:lnTo>
                  <a:cubicBezTo>
                    <a:pt x="467" y="488"/>
                    <a:pt x="453" y="481"/>
                    <a:pt x="439" y="481"/>
                  </a:cubicBezTo>
                  <a:cubicBezTo>
                    <a:pt x="403" y="481"/>
                    <a:pt x="382" y="509"/>
                    <a:pt x="382" y="537"/>
                  </a:cubicBezTo>
                  <a:cubicBezTo>
                    <a:pt x="382" y="558"/>
                    <a:pt x="389" y="573"/>
                    <a:pt x="396" y="580"/>
                  </a:cubicBezTo>
                  <a:cubicBezTo>
                    <a:pt x="424" y="608"/>
                    <a:pt x="424" y="608"/>
                    <a:pt x="424" y="608"/>
                  </a:cubicBezTo>
                  <a:cubicBezTo>
                    <a:pt x="29" y="608"/>
                    <a:pt x="29" y="608"/>
                    <a:pt x="29" y="608"/>
                  </a:cubicBezTo>
                  <a:cubicBezTo>
                    <a:pt x="15" y="608"/>
                    <a:pt x="0" y="594"/>
                    <a:pt x="0" y="580"/>
                  </a:cubicBezTo>
                  <a:cubicBezTo>
                    <a:pt x="0" y="85"/>
                    <a:pt x="0" y="85"/>
                    <a:pt x="0" y="85"/>
                  </a:cubicBezTo>
                  <a:cubicBezTo>
                    <a:pt x="0" y="71"/>
                    <a:pt x="15" y="56"/>
                    <a:pt x="29" y="56"/>
                  </a:cubicBezTo>
                  <a:cubicBezTo>
                    <a:pt x="78" y="56"/>
                    <a:pt x="78" y="56"/>
                    <a:pt x="78" y="56"/>
                  </a:cubicBezTo>
                  <a:cubicBezTo>
                    <a:pt x="78" y="85"/>
                    <a:pt x="78" y="85"/>
                    <a:pt x="78" y="85"/>
                  </a:cubicBezTo>
                  <a:cubicBezTo>
                    <a:pt x="78" y="120"/>
                    <a:pt x="106" y="141"/>
                    <a:pt x="135" y="141"/>
                  </a:cubicBezTo>
                  <a:cubicBezTo>
                    <a:pt x="163" y="141"/>
                    <a:pt x="191" y="120"/>
                    <a:pt x="191" y="85"/>
                  </a:cubicBezTo>
                  <a:cubicBezTo>
                    <a:pt x="191" y="56"/>
                    <a:pt x="191" y="56"/>
                    <a:pt x="191" y="56"/>
                  </a:cubicBezTo>
                  <a:cubicBezTo>
                    <a:pt x="219" y="56"/>
                    <a:pt x="219" y="56"/>
                    <a:pt x="219" y="56"/>
                  </a:cubicBezTo>
                  <a:cubicBezTo>
                    <a:pt x="219" y="85"/>
                    <a:pt x="219" y="85"/>
                    <a:pt x="219" y="85"/>
                  </a:cubicBezTo>
                  <a:cubicBezTo>
                    <a:pt x="219" y="120"/>
                    <a:pt x="248" y="141"/>
                    <a:pt x="276" y="141"/>
                  </a:cubicBezTo>
                  <a:cubicBezTo>
                    <a:pt x="304" y="141"/>
                    <a:pt x="333" y="120"/>
                    <a:pt x="333" y="85"/>
                  </a:cubicBezTo>
                  <a:cubicBezTo>
                    <a:pt x="333" y="56"/>
                    <a:pt x="333" y="56"/>
                    <a:pt x="333" y="56"/>
                  </a:cubicBezTo>
                  <a:cubicBezTo>
                    <a:pt x="361" y="56"/>
                    <a:pt x="361" y="56"/>
                    <a:pt x="361" y="56"/>
                  </a:cubicBezTo>
                  <a:cubicBezTo>
                    <a:pt x="361" y="85"/>
                    <a:pt x="361" y="85"/>
                    <a:pt x="361" y="85"/>
                  </a:cubicBezTo>
                  <a:cubicBezTo>
                    <a:pt x="361" y="120"/>
                    <a:pt x="389" y="141"/>
                    <a:pt x="417" y="141"/>
                  </a:cubicBezTo>
                  <a:cubicBezTo>
                    <a:pt x="446" y="141"/>
                    <a:pt x="474" y="120"/>
                    <a:pt x="474" y="85"/>
                  </a:cubicBezTo>
                  <a:cubicBezTo>
                    <a:pt x="474" y="56"/>
                    <a:pt x="474" y="56"/>
                    <a:pt x="474" y="56"/>
                  </a:cubicBezTo>
                  <a:cubicBezTo>
                    <a:pt x="523" y="56"/>
                    <a:pt x="523" y="56"/>
                    <a:pt x="523" y="56"/>
                  </a:cubicBezTo>
                  <a:cubicBezTo>
                    <a:pt x="537" y="56"/>
                    <a:pt x="552" y="71"/>
                    <a:pt x="552" y="85"/>
                  </a:cubicBezTo>
                  <a:cubicBezTo>
                    <a:pt x="552" y="445"/>
                    <a:pt x="552" y="445"/>
                    <a:pt x="552" y="445"/>
                  </a:cubicBezTo>
                  <a:cubicBezTo>
                    <a:pt x="530" y="445"/>
                    <a:pt x="516" y="452"/>
                    <a:pt x="509" y="460"/>
                  </a:cubicBezTo>
                  <a:lnTo>
                    <a:pt x="474" y="495"/>
                  </a:lnTo>
                  <a:close/>
                  <a:moveTo>
                    <a:pt x="78" y="488"/>
                  </a:moveTo>
                  <a:lnTo>
                    <a:pt x="78" y="488"/>
                  </a:lnTo>
                  <a:cubicBezTo>
                    <a:pt x="78" y="502"/>
                    <a:pt x="85" y="509"/>
                    <a:pt x="99" y="509"/>
                  </a:cubicBezTo>
                  <a:cubicBezTo>
                    <a:pt x="283" y="509"/>
                    <a:pt x="283" y="509"/>
                    <a:pt x="283" y="509"/>
                  </a:cubicBezTo>
                  <a:cubicBezTo>
                    <a:pt x="297" y="509"/>
                    <a:pt x="304" y="502"/>
                    <a:pt x="304" y="488"/>
                  </a:cubicBezTo>
                  <a:cubicBezTo>
                    <a:pt x="304" y="474"/>
                    <a:pt x="297" y="467"/>
                    <a:pt x="283" y="467"/>
                  </a:cubicBezTo>
                  <a:cubicBezTo>
                    <a:pt x="99" y="467"/>
                    <a:pt x="99" y="467"/>
                    <a:pt x="99" y="467"/>
                  </a:cubicBezTo>
                  <a:cubicBezTo>
                    <a:pt x="85" y="467"/>
                    <a:pt x="78" y="474"/>
                    <a:pt x="78" y="488"/>
                  </a:cubicBezTo>
                  <a:close/>
                  <a:moveTo>
                    <a:pt x="446" y="219"/>
                  </a:moveTo>
                  <a:lnTo>
                    <a:pt x="446" y="219"/>
                  </a:lnTo>
                  <a:cubicBezTo>
                    <a:pt x="106" y="219"/>
                    <a:pt x="106" y="219"/>
                    <a:pt x="106" y="219"/>
                  </a:cubicBezTo>
                  <a:cubicBezTo>
                    <a:pt x="92" y="219"/>
                    <a:pt x="78" y="233"/>
                    <a:pt x="78" y="247"/>
                  </a:cubicBezTo>
                  <a:cubicBezTo>
                    <a:pt x="78" y="262"/>
                    <a:pt x="92" y="276"/>
                    <a:pt x="106" y="276"/>
                  </a:cubicBezTo>
                  <a:cubicBezTo>
                    <a:pt x="446" y="276"/>
                    <a:pt x="446" y="276"/>
                    <a:pt x="446" y="276"/>
                  </a:cubicBezTo>
                  <a:cubicBezTo>
                    <a:pt x="460" y="276"/>
                    <a:pt x="474" y="262"/>
                    <a:pt x="474" y="247"/>
                  </a:cubicBezTo>
                  <a:cubicBezTo>
                    <a:pt x="474" y="233"/>
                    <a:pt x="460" y="219"/>
                    <a:pt x="446" y="219"/>
                  </a:cubicBezTo>
                  <a:close/>
                  <a:moveTo>
                    <a:pt x="446" y="339"/>
                  </a:moveTo>
                  <a:lnTo>
                    <a:pt x="446" y="339"/>
                  </a:lnTo>
                  <a:cubicBezTo>
                    <a:pt x="276" y="339"/>
                    <a:pt x="276" y="339"/>
                    <a:pt x="276" y="339"/>
                  </a:cubicBezTo>
                  <a:cubicBezTo>
                    <a:pt x="226" y="339"/>
                    <a:pt x="226" y="339"/>
                    <a:pt x="226" y="339"/>
                  </a:cubicBezTo>
                  <a:cubicBezTo>
                    <a:pt x="106" y="339"/>
                    <a:pt x="106" y="339"/>
                    <a:pt x="106" y="339"/>
                  </a:cubicBezTo>
                  <a:cubicBezTo>
                    <a:pt x="92" y="339"/>
                    <a:pt x="78" y="353"/>
                    <a:pt x="78" y="367"/>
                  </a:cubicBezTo>
                  <a:cubicBezTo>
                    <a:pt x="78" y="389"/>
                    <a:pt x="92" y="396"/>
                    <a:pt x="106" y="396"/>
                  </a:cubicBezTo>
                  <a:cubicBezTo>
                    <a:pt x="226" y="396"/>
                    <a:pt x="226" y="396"/>
                    <a:pt x="226" y="396"/>
                  </a:cubicBezTo>
                  <a:cubicBezTo>
                    <a:pt x="276" y="396"/>
                    <a:pt x="276" y="396"/>
                    <a:pt x="276" y="396"/>
                  </a:cubicBezTo>
                  <a:cubicBezTo>
                    <a:pt x="446" y="396"/>
                    <a:pt x="446" y="396"/>
                    <a:pt x="446" y="396"/>
                  </a:cubicBezTo>
                  <a:cubicBezTo>
                    <a:pt x="460" y="396"/>
                    <a:pt x="474" y="389"/>
                    <a:pt x="474" y="367"/>
                  </a:cubicBezTo>
                  <a:cubicBezTo>
                    <a:pt x="474" y="353"/>
                    <a:pt x="460" y="339"/>
                    <a:pt x="446" y="339"/>
                  </a:cubicBezTo>
                  <a:close/>
                  <a:moveTo>
                    <a:pt x="417" y="113"/>
                  </a:moveTo>
                  <a:lnTo>
                    <a:pt x="417" y="113"/>
                  </a:lnTo>
                  <a:cubicBezTo>
                    <a:pt x="403" y="113"/>
                    <a:pt x="389" y="106"/>
                    <a:pt x="389" y="85"/>
                  </a:cubicBezTo>
                  <a:cubicBezTo>
                    <a:pt x="389" y="28"/>
                    <a:pt x="389" y="28"/>
                    <a:pt x="389" y="28"/>
                  </a:cubicBezTo>
                  <a:cubicBezTo>
                    <a:pt x="389" y="14"/>
                    <a:pt x="403" y="0"/>
                    <a:pt x="417" y="0"/>
                  </a:cubicBezTo>
                  <a:cubicBezTo>
                    <a:pt x="431" y="0"/>
                    <a:pt x="446" y="14"/>
                    <a:pt x="446" y="28"/>
                  </a:cubicBezTo>
                  <a:cubicBezTo>
                    <a:pt x="446" y="85"/>
                    <a:pt x="446" y="85"/>
                    <a:pt x="446" y="85"/>
                  </a:cubicBezTo>
                  <a:cubicBezTo>
                    <a:pt x="446" y="106"/>
                    <a:pt x="431" y="113"/>
                    <a:pt x="417" y="113"/>
                  </a:cubicBezTo>
                  <a:close/>
                  <a:moveTo>
                    <a:pt x="276" y="113"/>
                  </a:moveTo>
                  <a:lnTo>
                    <a:pt x="276" y="113"/>
                  </a:lnTo>
                  <a:cubicBezTo>
                    <a:pt x="262" y="113"/>
                    <a:pt x="248" y="106"/>
                    <a:pt x="248" y="85"/>
                  </a:cubicBezTo>
                  <a:cubicBezTo>
                    <a:pt x="248" y="28"/>
                    <a:pt x="248" y="28"/>
                    <a:pt x="248" y="28"/>
                  </a:cubicBezTo>
                  <a:cubicBezTo>
                    <a:pt x="248" y="14"/>
                    <a:pt x="262" y="0"/>
                    <a:pt x="276" y="0"/>
                  </a:cubicBezTo>
                  <a:cubicBezTo>
                    <a:pt x="290" y="0"/>
                    <a:pt x="304" y="14"/>
                    <a:pt x="304" y="28"/>
                  </a:cubicBezTo>
                  <a:cubicBezTo>
                    <a:pt x="304" y="85"/>
                    <a:pt x="304" y="85"/>
                    <a:pt x="304" y="85"/>
                  </a:cubicBezTo>
                  <a:cubicBezTo>
                    <a:pt x="304" y="106"/>
                    <a:pt x="290" y="113"/>
                    <a:pt x="276" y="113"/>
                  </a:cubicBezTo>
                  <a:close/>
                  <a:moveTo>
                    <a:pt x="135" y="113"/>
                  </a:moveTo>
                  <a:lnTo>
                    <a:pt x="135" y="113"/>
                  </a:lnTo>
                  <a:cubicBezTo>
                    <a:pt x="121" y="113"/>
                    <a:pt x="106" y="106"/>
                    <a:pt x="106" y="85"/>
                  </a:cubicBezTo>
                  <a:cubicBezTo>
                    <a:pt x="106" y="28"/>
                    <a:pt x="106" y="28"/>
                    <a:pt x="106" y="28"/>
                  </a:cubicBezTo>
                  <a:cubicBezTo>
                    <a:pt x="106" y="14"/>
                    <a:pt x="121" y="0"/>
                    <a:pt x="135" y="0"/>
                  </a:cubicBezTo>
                  <a:cubicBezTo>
                    <a:pt x="149" y="0"/>
                    <a:pt x="163" y="14"/>
                    <a:pt x="163" y="28"/>
                  </a:cubicBezTo>
                  <a:cubicBezTo>
                    <a:pt x="163" y="85"/>
                    <a:pt x="163" y="85"/>
                    <a:pt x="163" y="85"/>
                  </a:cubicBezTo>
                  <a:cubicBezTo>
                    <a:pt x="163" y="106"/>
                    <a:pt x="149" y="113"/>
                    <a:pt x="135" y="113"/>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37" name="组合 36"/>
          <p:cNvGrpSpPr/>
          <p:nvPr/>
        </p:nvGrpSpPr>
        <p:grpSpPr>
          <a:xfrm>
            <a:off x="8880309" y="654968"/>
            <a:ext cx="576064" cy="576064"/>
            <a:chOff x="4788024" y="1275213"/>
            <a:chExt cx="432048" cy="432048"/>
          </a:xfrm>
        </p:grpSpPr>
        <p:sp>
          <p:nvSpPr>
            <p:cNvPr id="38" name="椭圆 65"/>
            <p:cNvSpPr>
              <a:spLocks noChangeArrowheads="1"/>
            </p:cNvSpPr>
            <p:nvPr/>
          </p:nvSpPr>
          <p:spPr bwMode="auto">
            <a:xfrm>
              <a:off x="4788024" y="1275213"/>
              <a:ext cx="432048" cy="432048"/>
            </a:xfrm>
            <a:prstGeom prst="ellipse">
              <a:avLst/>
            </a:prstGeom>
            <a:solidFill>
              <a:srgbClr val="F79600"/>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39" name="Freeform 110"/>
            <p:cNvSpPr>
              <a:spLocks noChangeArrowheads="1"/>
            </p:cNvSpPr>
            <p:nvPr/>
          </p:nvSpPr>
          <p:spPr bwMode="auto">
            <a:xfrm>
              <a:off x="4891102" y="1366806"/>
              <a:ext cx="250679" cy="248862"/>
            </a:xfrm>
            <a:custGeom>
              <a:gdLst>
                <a:gd name="T0" fmla="*/ 78678142 w 609"/>
                <a:gd name="T1" fmla="*/ 71002280 h 602"/>
                <a:gd name="T2" fmla="*/ 78678142 w 609"/>
                <a:gd name="T3" fmla="*/ 71002280 h 602"/>
                <a:gd name="T4" fmla="*/ 71302258 w 609"/>
                <a:gd name="T5" fmla="*/ 78441997 h 602"/>
                <a:gd name="T6" fmla="*/ 65867111 w 609"/>
                <a:gd name="T7" fmla="*/ 76614673 h 602"/>
                <a:gd name="T8" fmla="*/ 44774038 w 609"/>
                <a:gd name="T9" fmla="*/ 54426302 h 602"/>
                <a:gd name="T10" fmla="*/ 29245613 w 609"/>
                <a:gd name="T11" fmla="*/ 59125033 h 602"/>
                <a:gd name="T12" fmla="*/ 0 w 609"/>
                <a:gd name="T13" fmla="*/ 29497307 h 602"/>
                <a:gd name="T14" fmla="*/ 29245613 w 609"/>
                <a:gd name="T15" fmla="*/ 0 h 602"/>
                <a:gd name="T16" fmla="*/ 58491226 w 609"/>
                <a:gd name="T17" fmla="*/ 29497307 h 602"/>
                <a:gd name="T18" fmla="*/ 54867675 w 609"/>
                <a:gd name="T19" fmla="*/ 44376380 h 602"/>
                <a:gd name="T20" fmla="*/ 75960749 w 609"/>
                <a:gd name="T21" fmla="*/ 65520668 h 602"/>
                <a:gd name="T22" fmla="*/ 78678142 w 609"/>
                <a:gd name="T23" fmla="*/ 71002280 h 602"/>
                <a:gd name="T24" fmla="*/ 29245613 w 609"/>
                <a:gd name="T25" fmla="*/ 7439717 h 602"/>
                <a:gd name="T26" fmla="*/ 29245613 w 609"/>
                <a:gd name="T27" fmla="*/ 7439717 h 602"/>
                <a:gd name="T28" fmla="*/ 7246742 w 609"/>
                <a:gd name="T29" fmla="*/ 29497307 h 602"/>
                <a:gd name="T30" fmla="*/ 29245613 w 609"/>
                <a:gd name="T31" fmla="*/ 51685677 h 602"/>
                <a:gd name="T32" fmla="*/ 51244484 w 609"/>
                <a:gd name="T33" fmla="*/ 29497307 h 602"/>
                <a:gd name="T34" fmla="*/ 29245613 w 609"/>
                <a:gd name="T35" fmla="*/ 7439717 h 602"/>
                <a:gd name="T36" fmla="*/ 42056644 w 609"/>
                <a:gd name="T37" fmla="*/ 33282375 h 602"/>
                <a:gd name="T38" fmla="*/ 42056644 w 609"/>
                <a:gd name="T39" fmla="*/ 33282375 h 602"/>
                <a:gd name="T40" fmla="*/ 32868804 w 609"/>
                <a:gd name="T41" fmla="*/ 33282375 h 602"/>
                <a:gd name="T42" fmla="*/ 32868804 w 609"/>
                <a:gd name="T43" fmla="*/ 41504973 h 602"/>
                <a:gd name="T44" fmla="*/ 29245613 w 609"/>
                <a:gd name="T45" fmla="*/ 45290042 h 602"/>
                <a:gd name="T46" fmla="*/ 25622062 w 609"/>
                <a:gd name="T47" fmla="*/ 41504973 h 602"/>
                <a:gd name="T48" fmla="*/ 25622062 w 609"/>
                <a:gd name="T49" fmla="*/ 33282375 h 602"/>
                <a:gd name="T50" fmla="*/ 17340380 w 609"/>
                <a:gd name="T51" fmla="*/ 33282375 h 602"/>
                <a:gd name="T52" fmla="*/ 13716829 w 609"/>
                <a:gd name="T53" fmla="*/ 29497307 h 602"/>
                <a:gd name="T54" fmla="*/ 17340380 w 609"/>
                <a:gd name="T55" fmla="*/ 25842658 h 602"/>
                <a:gd name="T56" fmla="*/ 25622062 w 609"/>
                <a:gd name="T57" fmla="*/ 25842658 h 602"/>
                <a:gd name="T58" fmla="*/ 25622062 w 609"/>
                <a:gd name="T59" fmla="*/ 16575978 h 602"/>
                <a:gd name="T60" fmla="*/ 29245613 w 609"/>
                <a:gd name="T61" fmla="*/ 12921329 h 602"/>
                <a:gd name="T62" fmla="*/ 32868804 w 609"/>
                <a:gd name="T63" fmla="*/ 16575978 h 602"/>
                <a:gd name="T64" fmla="*/ 32868804 w 609"/>
                <a:gd name="T65" fmla="*/ 25842658 h 602"/>
                <a:gd name="T66" fmla="*/ 42056644 w 609"/>
                <a:gd name="T67" fmla="*/ 25842658 h 602"/>
                <a:gd name="T68" fmla="*/ 45679835 w 609"/>
                <a:gd name="T69" fmla="*/ 29497307 h 602"/>
                <a:gd name="T70" fmla="*/ 42056644 w 609"/>
                <a:gd name="T71" fmla="*/ 33282375 h 60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609" h="602">
                  <a:moveTo>
                    <a:pt x="608" y="544"/>
                  </a:moveTo>
                  <a:lnTo>
                    <a:pt x="608" y="544"/>
                  </a:lnTo>
                  <a:cubicBezTo>
                    <a:pt x="608" y="573"/>
                    <a:pt x="579" y="601"/>
                    <a:pt x="551" y="601"/>
                  </a:cubicBezTo>
                  <a:cubicBezTo>
                    <a:pt x="530" y="601"/>
                    <a:pt x="516" y="594"/>
                    <a:pt x="509" y="587"/>
                  </a:cubicBezTo>
                  <a:cubicBezTo>
                    <a:pt x="346" y="417"/>
                    <a:pt x="346" y="417"/>
                    <a:pt x="346" y="417"/>
                  </a:cubicBezTo>
                  <a:cubicBezTo>
                    <a:pt x="311" y="438"/>
                    <a:pt x="269" y="453"/>
                    <a:pt x="226" y="453"/>
                  </a:cubicBezTo>
                  <a:cubicBezTo>
                    <a:pt x="106" y="453"/>
                    <a:pt x="0" y="347"/>
                    <a:pt x="0" y="226"/>
                  </a:cubicBezTo>
                  <a:cubicBezTo>
                    <a:pt x="0" y="99"/>
                    <a:pt x="106" y="0"/>
                    <a:pt x="226" y="0"/>
                  </a:cubicBezTo>
                  <a:cubicBezTo>
                    <a:pt x="353" y="0"/>
                    <a:pt x="452" y="99"/>
                    <a:pt x="452" y="226"/>
                  </a:cubicBezTo>
                  <a:cubicBezTo>
                    <a:pt x="452" y="269"/>
                    <a:pt x="445" y="304"/>
                    <a:pt x="424" y="340"/>
                  </a:cubicBezTo>
                  <a:cubicBezTo>
                    <a:pt x="587" y="502"/>
                    <a:pt x="587" y="502"/>
                    <a:pt x="587" y="502"/>
                  </a:cubicBezTo>
                  <a:cubicBezTo>
                    <a:pt x="601" y="516"/>
                    <a:pt x="608" y="530"/>
                    <a:pt x="608" y="544"/>
                  </a:cubicBezTo>
                  <a:close/>
                  <a:moveTo>
                    <a:pt x="226" y="57"/>
                  </a:moveTo>
                  <a:lnTo>
                    <a:pt x="226" y="57"/>
                  </a:lnTo>
                  <a:cubicBezTo>
                    <a:pt x="134" y="57"/>
                    <a:pt x="56" y="127"/>
                    <a:pt x="56" y="226"/>
                  </a:cubicBezTo>
                  <a:cubicBezTo>
                    <a:pt x="56" y="318"/>
                    <a:pt x="134" y="396"/>
                    <a:pt x="226" y="396"/>
                  </a:cubicBezTo>
                  <a:cubicBezTo>
                    <a:pt x="325" y="396"/>
                    <a:pt x="396" y="318"/>
                    <a:pt x="396" y="226"/>
                  </a:cubicBezTo>
                  <a:cubicBezTo>
                    <a:pt x="396" y="127"/>
                    <a:pt x="325" y="57"/>
                    <a:pt x="226" y="57"/>
                  </a:cubicBezTo>
                  <a:close/>
                  <a:moveTo>
                    <a:pt x="325" y="255"/>
                  </a:moveTo>
                  <a:lnTo>
                    <a:pt x="325" y="255"/>
                  </a:lnTo>
                  <a:cubicBezTo>
                    <a:pt x="254" y="255"/>
                    <a:pt x="254" y="255"/>
                    <a:pt x="254" y="255"/>
                  </a:cubicBezTo>
                  <a:cubicBezTo>
                    <a:pt x="254" y="318"/>
                    <a:pt x="254" y="318"/>
                    <a:pt x="254" y="318"/>
                  </a:cubicBezTo>
                  <a:cubicBezTo>
                    <a:pt x="254" y="333"/>
                    <a:pt x="247" y="347"/>
                    <a:pt x="226" y="347"/>
                  </a:cubicBezTo>
                  <a:cubicBezTo>
                    <a:pt x="212" y="347"/>
                    <a:pt x="198" y="333"/>
                    <a:pt x="198" y="318"/>
                  </a:cubicBezTo>
                  <a:cubicBezTo>
                    <a:pt x="198" y="255"/>
                    <a:pt x="198" y="255"/>
                    <a:pt x="198" y="255"/>
                  </a:cubicBezTo>
                  <a:cubicBezTo>
                    <a:pt x="134" y="255"/>
                    <a:pt x="134" y="255"/>
                    <a:pt x="134" y="255"/>
                  </a:cubicBezTo>
                  <a:cubicBezTo>
                    <a:pt x="120" y="255"/>
                    <a:pt x="106" y="241"/>
                    <a:pt x="106" y="226"/>
                  </a:cubicBezTo>
                  <a:cubicBezTo>
                    <a:pt x="106" y="205"/>
                    <a:pt x="120" y="198"/>
                    <a:pt x="134" y="198"/>
                  </a:cubicBezTo>
                  <a:cubicBezTo>
                    <a:pt x="198" y="198"/>
                    <a:pt x="198" y="198"/>
                    <a:pt x="198" y="198"/>
                  </a:cubicBezTo>
                  <a:cubicBezTo>
                    <a:pt x="198" y="127"/>
                    <a:pt x="198" y="127"/>
                    <a:pt x="198" y="127"/>
                  </a:cubicBezTo>
                  <a:cubicBezTo>
                    <a:pt x="198" y="113"/>
                    <a:pt x="212" y="99"/>
                    <a:pt x="226" y="99"/>
                  </a:cubicBezTo>
                  <a:cubicBezTo>
                    <a:pt x="247" y="99"/>
                    <a:pt x="254" y="113"/>
                    <a:pt x="254" y="127"/>
                  </a:cubicBezTo>
                  <a:cubicBezTo>
                    <a:pt x="254" y="198"/>
                    <a:pt x="254" y="198"/>
                    <a:pt x="254" y="198"/>
                  </a:cubicBezTo>
                  <a:cubicBezTo>
                    <a:pt x="325" y="198"/>
                    <a:pt x="325" y="198"/>
                    <a:pt x="325" y="198"/>
                  </a:cubicBezTo>
                  <a:cubicBezTo>
                    <a:pt x="339" y="198"/>
                    <a:pt x="353" y="205"/>
                    <a:pt x="353" y="226"/>
                  </a:cubicBezTo>
                  <a:cubicBezTo>
                    <a:pt x="353" y="241"/>
                    <a:pt x="339" y="255"/>
                    <a:pt x="325" y="255"/>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40" name="组合 39"/>
          <p:cNvGrpSpPr/>
          <p:nvPr/>
        </p:nvGrpSpPr>
        <p:grpSpPr>
          <a:xfrm>
            <a:off x="9744407" y="654444"/>
            <a:ext cx="577111" cy="577112"/>
            <a:chOff x="5436096" y="1274820"/>
            <a:chExt cx="432833" cy="432834"/>
          </a:xfrm>
        </p:grpSpPr>
        <p:sp>
          <p:nvSpPr>
            <p:cNvPr id="41" name="椭圆 16"/>
            <p:cNvSpPr>
              <a:spLocks noChangeArrowheads="1"/>
            </p:cNvSpPr>
            <p:nvPr/>
          </p:nvSpPr>
          <p:spPr bwMode="auto">
            <a:xfrm>
              <a:off x="5436096" y="1274820"/>
              <a:ext cx="432833" cy="432834"/>
            </a:xfrm>
            <a:prstGeom prst="ellipse">
              <a:avLst/>
            </a:prstGeom>
            <a:solidFill>
              <a:schemeClr val="accent3"/>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42" name="Freeform 16"/>
            <p:cNvSpPr>
              <a:spLocks noChangeArrowheads="1"/>
            </p:cNvSpPr>
            <p:nvPr/>
          </p:nvSpPr>
          <p:spPr bwMode="auto">
            <a:xfrm>
              <a:off x="5554420" y="1377705"/>
              <a:ext cx="196183" cy="227065"/>
            </a:xfrm>
            <a:custGeom>
              <a:gdLst>
                <a:gd name="T0" fmla="*/ 58106390 w 475"/>
                <a:gd name="T1" fmla="*/ 71207247 h 552"/>
                <a:gd name="T2" fmla="*/ 58106390 w 475"/>
                <a:gd name="T3" fmla="*/ 71207247 h 552"/>
                <a:gd name="T4" fmla="*/ 54327993 w 475"/>
                <a:gd name="T5" fmla="*/ 71207247 h 552"/>
                <a:gd name="T6" fmla="*/ 54327993 w 475"/>
                <a:gd name="T7" fmla="*/ 0 h 552"/>
                <a:gd name="T8" fmla="*/ 58106390 w 475"/>
                <a:gd name="T9" fmla="*/ 0 h 552"/>
                <a:gd name="T10" fmla="*/ 61754124 w 475"/>
                <a:gd name="T11" fmla="*/ 3618618 h 552"/>
                <a:gd name="T12" fmla="*/ 61754124 w 475"/>
                <a:gd name="T13" fmla="*/ 67588630 h 552"/>
                <a:gd name="T14" fmla="*/ 58106390 w 475"/>
                <a:gd name="T15" fmla="*/ 71207247 h 552"/>
                <a:gd name="T16" fmla="*/ 7426131 w 475"/>
                <a:gd name="T17" fmla="*/ 67588630 h 552"/>
                <a:gd name="T18" fmla="*/ 7426131 w 475"/>
                <a:gd name="T19" fmla="*/ 67588630 h 552"/>
                <a:gd name="T20" fmla="*/ 7426131 w 475"/>
                <a:gd name="T21" fmla="*/ 63970012 h 552"/>
                <a:gd name="T22" fmla="*/ 13809846 w 475"/>
                <a:gd name="T23" fmla="*/ 63970012 h 552"/>
                <a:gd name="T24" fmla="*/ 21235977 w 475"/>
                <a:gd name="T25" fmla="*/ 56603721 h 552"/>
                <a:gd name="T26" fmla="*/ 13809846 w 475"/>
                <a:gd name="T27" fmla="*/ 49237429 h 552"/>
                <a:gd name="T28" fmla="*/ 7426131 w 475"/>
                <a:gd name="T29" fmla="*/ 49237429 h 552"/>
                <a:gd name="T30" fmla="*/ 7426131 w 475"/>
                <a:gd name="T31" fmla="*/ 42905028 h 552"/>
                <a:gd name="T32" fmla="*/ 13809846 w 475"/>
                <a:gd name="T33" fmla="*/ 42905028 h 552"/>
                <a:gd name="T34" fmla="*/ 21235977 w 475"/>
                <a:gd name="T35" fmla="*/ 35539095 h 552"/>
                <a:gd name="T36" fmla="*/ 13809846 w 475"/>
                <a:gd name="T37" fmla="*/ 28301860 h 552"/>
                <a:gd name="T38" fmla="*/ 7426131 w 475"/>
                <a:gd name="T39" fmla="*/ 28301860 h 552"/>
                <a:gd name="T40" fmla="*/ 7426131 w 475"/>
                <a:gd name="T41" fmla="*/ 21840403 h 552"/>
                <a:gd name="T42" fmla="*/ 13809846 w 475"/>
                <a:gd name="T43" fmla="*/ 21840403 h 552"/>
                <a:gd name="T44" fmla="*/ 21235977 w 475"/>
                <a:gd name="T45" fmla="*/ 14603167 h 552"/>
                <a:gd name="T46" fmla="*/ 13809846 w 475"/>
                <a:gd name="T47" fmla="*/ 7236876 h 552"/>
                <a:gd name="T48" fmla="*/ 7426131 w 475"/>
                <a:gd name="T49" fmla="*/ 7236876 h 552"/>
                <a:gd name="T50" fmla="*/ 7426131 w 475"/>
                <a:gd name="T51" fmla="*/ 3618618 h 552"/>
                <a:gd name="T52" fmla="*/ 11074226 w 475"/>
                <a:gd name="T53" fmla="*/ 0 h 552"/>
                <a:gd name="T54" fmla="*/ 50680259 w 475"/>
                <a:gd name="T55" fmla="*/ 0 h 552"/>
                <a:gd name="T56" fmla="*/ 50680259 w 475"/>
                <a:gd name="T57" fmla="*/ 71207247 h 552"/>
                <a:gd name="T58" fmla="*/ 11074226 w 475"/>
                <a:gd name="T59" fmla="*/ 71207247 h 552"/>
                <a:gd name="T60" fmla="*/ 7426131 w 475"/>
                <a:gd name="T61" fmla="*/ 67588630 h 552"/>
                <a:gd name="T62" fmla="*/ 17588243 w 475"/>
                <a:gd name="T63" fmla="*/ 14603167 h 552"/>
                <a:gd name="T64" fmla="*/ 17588243 w 475"/>
                <a:gd name="T65" fmla="*/ 14603167 h 552"/>
                <a:gd name="T66" fmla="*/ 13809846 w 475"/>
                <a:gd name="T67" fmla="*/ 18221785 h 552"/>
                <a:gd name="T68" fmla="*/ 3778036 w 475"/>
                <a:gd name="T69" fmla="*/ 18221785 h 552"/>
                <a:gd name="T70" fmla="*/ 0 w 475"/>
                <a:gd name="T71" fmla="*/ 14603167 h 552"/>
                <a:gd name="T72" fmla="*/ 3778036 w 475"/>
                <a:gd name="T73" fmla="*/ 10984909 h 552"/>
                <a:gd name="T74" fmla="*/ 13809846 w 475"/>
                <a:gd name="T75" fmla="*/ 10984909 h 552"/>
                <a:gd name="T76" fmla="*/ 17588243 w 475"/>
                <a:gd name="T77" fmla="*/ 14603167 h 552"/>
                <a:gd name="T78" fmla="*/ 3778036 w 475"/>
                <a:gd name="T79" fmla="*/ 31920478 h 552"/>
                <a:gd name="T80" fmla="*/ 3778036 w 475"/>
                <a:gd name="T81" fmla="*/ 31920478 h 552"/>
                <a:gd name="T82" fmla="*/ 13809846 w 475"/>
                <a:gd name="T83" fmla="*/ 31920478 h 552"/>
                <a:gd name="T84" fmla="*/ 17588243 w 475"/>
                <a:gd name="T85" fmla="*/ 35539095 h 552"/>
                <a:gd name="T86" fmla="*/ 13809846 w 475"/>
                <a:gd name="T87" fmla="*/ 39286770 h 552"/>
                <a:gd name="T88" fmla="*/ 3778036 w 475"/>
                <a:gd name="T89" fmla="*/ 39286770 h 552"/>
                <a:gd name="T90" fmla="*/ 0 w 475"/>
                <a:gd name="T91" fmla="*/ 35539095 h 552"/>
                <a:gd name="T92" fmla="*/ 3778036 w 475"/>
                <a:gd name="T93" fmla="*/ 31920478 h 552"/>
                <a:gd name="T94" fmla="*/ 3778036 w 475"/>
                <a:gd name="T95" fmla="*/ 52985462 h 552"/>
                <a:gd name="T96" fmla="*/ 3778036 w 475"/>
                <a:gd name="T97" fmla="*/ 52985462 h 552"/>
                <a:gd name="T98" fmla="*/ 13809846 w 475"/>
                <a:gd name="T99" fmla="*/ 52985462 h 552"/>
                <a:gd name="T100" fmla="*/ 17588243 w 475"/>
                <a:gd name="T101" fmla="*/ 56603721 h 552"/>
                <a:gd name="T102" fmla="*/ 13809846 w 475"/>
                <a:gd name="T103" fmla="*/ 60222338 h 552"/>
                <a:gd name="T104" fmla="*/ 3778036 w 475"/>
                <a:gd name="T105" fmla="*/ 60222338 h 552"/>
                <a:gd name="T106" fmla="*/ 0 w 475"/>
                <a:gd name="T107" fmla="*/ 56603721 h 552"/>
                <a:gd name="T108" fmla="*/ 3778036 w 475"/>
                <a:gd name="T109" fmla="*/ 52985462 h 55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475" h="552">
                  <a:moveTo>
                    <a:pt x="446" y="551"/>
                  </a:moveTo>
                  <a:lnTo>
                    <a:pt x="446" y="551"/>
                  </a:lnTo>
                  <a:cubicBezTo>
                    <a:pt x="417" y="551"/>
                    <a:pt x="417" y="551"/>
                    <a:pt x="417" y="551"/>
                  </a:cubicBezTo>
                  <a:cubicBezTo>
                    <a:pt x="417" y="0"/>
                    <a:pt x="417" y="0"/>
                    <a:pt x="417" y="0"/>
                  </a:cubicBezTo>
                  <a:cubicBezTo>
                    <a:pt x="446" y="0"/>
                    <a:pt x="446" y="0"/>
                    <a:pt x="446" y="0"/>
                  </a:cubicBezTo>
                  <a:cubicBezTo>
                    <a:pt x="460" y="0"/>
                    <a:pt x="474" y="14"/>
                    <a:pt x="474" y="28"/>
                  </a:cubicBezTo>
                  <a:cubicBezTo>
                    <a:pt x="474" y="523"/>
                    <a:pt x="474" y="523"/>
                    <a:pt x="474" y="523"/>
                  </a:cubicBezTo>
                  <a:cubicBezTo>
                    <a:pt x="474" y="537"/>
                    <a:pt x="460" y="551"/>
                    <a:pt x="446" y="551"/>
                  </a:cubicBezTo>
                  <a:close/>
                  <a:moveTo>
                    <a:pt x="57" y="523"/>
                  </a:moveTo>
                  <a:lnTo>
                    <a:pt x="57" y="523"/>
                  </a:lnTo>
                  <a:cubicBezTo>
                    <a:pt x="57" y="495"/>
                    <a:pt x="57" y="495"/>
                    <a:pt x="57" y="495"/>
                  </a:cubicBezTo>
                  <a:cubicBezTo>
                    <a:pt x="106" y="495"/>
                    <a:pt x="106" y="495"/>
                    <a:pt x="106" y="495"/>
                  </a:cubicBezTo>
                  <a:cubicBezTo>
                    <a:pt x="135" y="495"/>
                    <a:pt x="163" y="466"/>
                    <a:pt x="163" y="438"/>
                  </a:cubicBezTo>
                  <a:cubicBezTo>
                    <a:pt x="163" y="403"/>
                    <a:pt x="135" y="381"/>
                    <a:pt x="106" y="381"/>
                  </a:cubicBezTo>
                  <a:cubicBezTo>
                    <a:pt x="57" y="381"/>
                    <a:pt x="57" y="381"/>
                    <a:pt x="57" y="381"/>
                  </a:cubicBezTo>
                  <a:cubicBezTo>
                    <a:pt x="57" y="332"/>
                    <a:pt x="57" y="332"/>
                    <a:pt x="57" y="332"/>
                  </a:cubicBezTo>
                  <a:cubicBezTo>
                    <a:pt x="106" y="332"/>
                    <a:pt x="106" y="332"/>
                    <a:pt x="106" y="332"/>
                  </a:cubicBezTo>
                  <a:cubicBezTo>
                    <a:pt x="135" y="332"/>
                    <a:pt x="163" y="304"/>
                    <a:pt x="163" y="275"/>
                  </a:cubicBezTo>
                  <a:cubicBezTo>
                    <a:pt x="163" y="247"/>
                    <a:pt x="135" y="219"/>
                    <a:pt x="106" y="219"/>
                  </a:cubicBezTo>
                  <a:cubicBezTo>
                    <a:pt x="57" y="219"/>
                    <a:pt x="57" y="219"/>
                    <a:pt x="57" y="219"/>
                  </a:cubicBezTo>
                  <a:cubicBezTo>
                    <a:pt x="57" y="169"/>
                    <a:pt x="57" y="169"/>
                    <a:pt x="57" y="169"/>
                  </a:cubicBezTo>
                  <a:cubicBezTo>
                    <a:pt x="106" y="169"/>
                    <a:pt x="106" y="169"/>
                    <a:pt x="106" y="169"/>
                  </a:cubicBezTo>
                  <a:cubicBezTo>
                    <a:pt x="135" y="169"/>
                    <a:pt x="163" y="148"/>
                    <a:pt x="163" y="113"/>
                  </a:cubicBezTo>
                  <a:cubicBezTo>
                    <a:pt x="163" y="85"/>
                    <a:pt x="135" y="56"/>
                    <a:pt x="106" y="56"/>
                  </a:cubicBezTo>
                  <a:cubicBezTo>
                    <a:pt x="57" y="56"/>
                    <a:pt x="57" y="56"/>
                    <a:pt x="57" y="56"/>
                  </a:cubicBezTo>
                  <a:cubicBezTo>
                    <a:pt x="57" y="28"/>
                    <a:pt x="57" y="28"/>
                    <a:pt x="57" y="28"/>
                  </a:cubicBezTo>
                  <a:cubicBezTo>
                    <a:pt x="57" y="14"/>
                    <a:pt x="71" y="0"/>
                    <a:pt x="85" y="0"/>
                  </a:cubicBezTo>
                  <a:cubicBezTo>
                    <a:pt x="389" y="0"/>
                    <a:pt x="389" y="0"/>
                    <a:pt x="389" y="0"/>
                  </a:cubicBezTo>
                  <a:cubicBezTo>
                    <a:pt x="389" y="551"/>
                    <a:pt x="389" y="551"/>
                    <a:pt x="389" y="551"/>
                  </a:cubicBezTo>
                  <a:cubicBezTo>
                    <a:pt x="85" y="551"/>
                    <a:pt x="85" y="551"/>
                    <a:pt x="85" y="551"/>
                  </a:cubicBezTo>
                  <a:cubicBezTo>
                    <a:pt x="71" y="551"/>
                    <a:pt x="57" y="537"/>
                    <a:pt x="57" y="523"/>
                  </a:cubicBezTo>
                  <a:close/>
                  <a:moveTo>
                    <a:pt x="135" y="113"/>
                  </a:moveTo>
                  <a:lnTo>
                    <a:pt x="135" y="113"/>
                  </a:lnTo>
                  <a:cubicBezTo>
                    <a:pt x="135" y="134"/>
                    <a:pt x="120" y="141"/>
                    <a:pt x="106" y="141"/>
                  </a:cubicBezTo>
                  <a:cubicBezTo>
                    <a:pt x="29" y="141"/>
                    <a:pt x="29" y="141"/>
                    <a:pt x="29" y="141"/>
                  </a:cubicBezTo>
                  <a:cubicBezTo>
                    <a:pt x="15" y="141"/>
                    <a:pt x="0" y="134"/>
                    <a:pt x="0" y="113"/>
                  </a:cubicBezTo>
                  <a:cubicBezTo>
                    <a:pt x="0" y="99"/>
                    <a:pt x="15" y="85"/>
                    <a:pt x="29" y="85"/>
                  </a:cubicBezTo>
                  <a:cubicBezTo>
                    <a:pt x="106" y="85"/>
                    <a:pt x="106" y="85"/>
                    <a:pt x="106" y="85"/>
                  </a:cubicBezTo>
                  <a:cubicBezTo>
                    <a:pt x="120" y="85"/>
                    <a:pt x="135" y="99"/>
                    <a:pt x="135" y="113"/>
                  </a:cubicBezTo>
                  <a:close/>
                  <a:moveTo>
                    <a:pt x="29" y="247"/>
                  </a:moveTo>
                  <a:lnTo>
                    <a:pt x="29" y="247"/>
                  </a:lnTo>
                  <a:cubicBezTo>
                    <a:pt x="106" y="247"/>
                    <a:pt x="106" y="247"/>
                    <a:pt x="106" y="247"/>
                  </a:cubicBezTo>
                  <a:cubicBezTo>
                    <a:pt x="120" y="247"/>
                    <a:pt x="135" y="261"/>
                    <a:pt x="135" y="275"/>
                  </a:cubicBezTo>
                  <a:cubicBezTo>
                    <a:pt x="135" y="290"/>
                    <a:pt x="120" y="304"/>
                    <a:pt x="106" y="304"/>
                  </a:cubicBezTo>
                  <a:cubicBezTo>
                    <a:pt x="29" y="304"/>
                    <a:pt x="29" y="304"/>
                    <a:pt x="29" y="304"/>
                  </a:cubicBezTo>
                  <a:cubicBezTo>
                    <a:pt x="15" y="304"/>
                    <a:pt x="0" y="290"/>
                    <a:pt x="0" y="275"/>
                  </a:cubicBezTo>
                  <a:cubicBezTo>
                    <a:pt x="0" y="261"/>
                    <a:pt x="15" y="247"/>
                    <a:pt x="29" y="247"/>
                  </a:cubicBezTo>
                  <a:close/>
                  <a:moveTo>
                    <a:pt x="29" y="410"/>
                  </a:moveTo>
                  <a:lnTo>
                    <a:pt x="29" y="410"/>
                  </a:lnTo>
                  <a:cubicBezTo>
                    <a:pt x="106" y="410"/>
                    <a:pt x="106" y="410"/>
                    <a:pt x="106" y="410"/>
                  </a:cubicBezTo>
                  <a:cubicBezTo>
                    <a:pt x="120" y="410"/>
                    <a:pt x="135" y="417"/>
                    <a:pt x="135" y="438"/>
                  </a:cubicBezTo>
                  <a:cubicBezTo>
                    <a:pt x="135" y="452"/>
                    <a:pt x="120" y="466"/>
                    <a:pt x="106" y="466"/>
                  </a:cubicBezTo>
                  <a:cubicBezTo>
                    <a:pt x="29" y="466"/>
                    <a:pt x="29" y="466"/>
                    <a:pt x="29" y="466"/>
                  </a:cubicBezTo>
                  <a:cubicBezTo>
                    <a:pt x="15" y="466"/>
                    <a:pt x="0" y="452"/>
                    <a:pt x="0" y="438"/>
                  </a:cubicBezTo>
                  <a:cubicBezTo>
                    <a:pt x="0" y="417"/>
                    <a:pt x="15" y="410"/>
                    <a:pt x="29" y="410"/>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44" name="组合 43"/>
          <p:cNvGrpSpPr/>
          <p:nvPr/>
        </p:nvGrpSpPr>
        <p:grpSpPr>
          <a:xfrm>
            <a:off x="7152119" y="654444"/>
            <a:ext cx="577111" cy="577112"/>
            <a:chOff x="3491880" y="1274820"/>
            <a:chExt cx="432833" cy="432834"/>
          </a:xfrm>
        </p:grpSpPr>
        <p:sp>
          <p:nvSpPr>
            <p:cNvPr id="75" name="椭圆 16"/>
            <p:cNvSpPr>
              <a:spLocks noChangeArrowheads="1"/>
            </p:cNvSpPr>
            <p:nvPr/>
          </p:nvSpPr>
          <p:spPr bwMode="auto">
            <a:xfrm>
              <a:off x="3491880" y="1274820"/>
              <a:ext cx="432833" cy="432834"/>
            </a:xfrm>
            <a:prstGeom prst="ellipse">
              <a:avLst/>
            </a:pr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76" name="Freeform 75"/>
            <p:cNvSpPr>
              <a:spLocks noChangeArrowheads="1"/>
            </p:cNvSpPr>
            <p:nvPr/>
          </p:nvSpPr>
          <p:spPr bwMode="auto">
            <a:xfrm>
              <a:off x="3583864" y="1385879"/>
              <a:ext cx="248863" cy="210716"/>
            </a:xfrm>
            <a:custGeom>
              <a:gdLst>
                <a:gd name="T0" fmla="*/ 74657633 w 602"/>
                <a:gd name="T1" fmla="*/ 66362244 h 510"/>
                <a:gd name="T2" fmla="*/ 74657633 w 602"/>
                <a:gd name="T3" fmla="*/ 66362244 h 510"/>
                <a:gd name="T4" fmla="*/ 3654665 w 602"/>
                <a:gd name="T5" fmla="*/ 66362244 h 510"/>
                <a:gd name="T6" fmla="*/ 0 w 602"/>
                <a:gd name="T7" fmla="*/ 62711741 h 510"/>
                <a:gd name="T8" fmla="*/ 0 w 602"/>
                <a:gd name="T9" fmla="*/ 3650503 h 510"/>
                <a:gd name="T10" fmla="*/ 3654665 w 602"/>
                <a:gd name="T11" fmla="*/ 0 h 510"/>
                <a:gd name="T12" fmla="*/ 7308970 w 602"/>
                <a:gd name="T13" fmla="*/ 3650503 h 510"/>
                <a:gd name="T14" fmla="*/ 7308970 w 602"/>
                <a:gd name="T15" fmla="*/ 50717076 h 510"/>
                <a:gd name="T16" fmla="*/ 7308970 w 602"/>
                <a:gd name="T17" fmla="*/ 50717076 h 510"/>
                <a:gd name="T18" fmla="*/ 7308970 w 602"/>
                <a:gd name="T19" fmla="*/ 58930528 h 510"/>
                <a:gd name="T20" fmla="*/ 74657633 w 602"/>
                <a:gd name="T21" fmla="*/ 58930528 h 510"/>
                <a:gd name="T22" fmla="*/ 78442719 w 602"/>
                <a:gd name="T23" fmla="*/ 62711741 h 510"/>
                <a:gd name="T24" fmla="*/ 74657633 w 602"/>
                <a:gd name="T25" fmla="*/ 66362244 h 510"/>
                <a:gd name="T26" fmla="*/ 66434636 w 602"/>
                <a:gd name="T27" fmla="*/ 55280025 h 510"/>
                <a:gd name="T28" fmla="*/ 66434636 w 602"/>
                <a:gd name="T29" fmla="*/ 55280025 h 510"/>
                <a:gd name="T30" fmla="*/ 58995246 w 602"/>
                <a:gd name="T31" fmla="*/ 55280025 h 510"/>
                <a:gd name="T32" fmla="*/ 55340580 w 602"/>
                <a:gd name="T33" fmla="*/ 51629522 h 510"/>
                <a:gd name="T34" fmla="*/ 55340580 w 602"/>
                <a:gd name="T35" fmla="*/ 25814941 h 510"/>
                <a:gd name="T36" fmla="*/ 58995246 w 602"/>
                <a:gd name="T37" fmla="*/ 22164077 h 510"/>
                <a:gd name="T38" fmla="*/ 66434636 w 602"/>
                <a:gd name="T39" fmla="*/ 22164077 h 510"/>
                <a:gd name="T40" fmla="*/ 70089301 w 602"/>
                <a:gd name="T41" fmla="*/ 25814941 h 510"/>
                <a:gd name="T42" fmla="*/ 70089301 w 602"/>
                <a:gd name="T43" fmla="*/ 51629522 h 510"/>
                <a:gd name="T44" fmla="*/ 66434636 w 602"/>
                <a:gd name="T45" fmla="*/ 55280025 h 510"/>
                <a:gd name="T46" fmla="*/ 45159830 w 602"/>
                <a:gd name="T47" fmla="*/ 55280025 h 510"/>
                <a:gd name="T48" fmla="*/ 45159830 w 602"/>
                <a:gd name="T49" fmla="*/ 55280025 h 510"/>
                <a:gd name="T50" fmla="*/ 37850860 w 602"/>
                <a:gd name="T51" fmla="*/ 55280025 h 510"/>
                <a:gd name="T52" fmla="*/ 34065774 w 602"/>
                <a:gd name="T53" fmla="*/ 51629522 h 510"/>
                <a:gd name="T54" fmla="*/ 34065774 w 602"/>
                <a:gd name="T55" fmla="*/ 11082219 h 510"/>
                <a:gd name="T56" fmla="*/ 37850860 w 602"/>
                <a:gd name="T57" fmla="*/ 7431355 h 510"/>
                <a:gd name="T58" fmla="*/ 45159830 w 602"/>
                <a:gd name="T59" fmla="*/ 7431355 h 510"/>
                <a:gd name="T60" fmla="*/ 48814495 w 602"/>
                <a:gd name="T61" fmla="*/ 11082219 h 510"/>
                <a:gd name="T62" fmla="*/ 48814495 w 602"/>
                <a:gd name="T63" fmla="*/ 51629522 h 510"/>
                <a:gd name="T64" fmla="*/ 45159830 w 602"/>
                <a:gd name="T65" fmla="*/ 55280025 h 510"/>
                <a:gd name="T66" fmla="*/ 24929472 w 602"/>
                <a:gd name="T67" fmla="*/ 55280025 h 510"/>
                <a:gd name="T68" fmla="*/ 24929472 w 602"/>
                <a:gd name="T69" fmla="*/ 55280025 h 510"/>
                <a:gd name="T70" fmla="*/ 17489720 w 602"/>
                <a:gd name="T71" fmla="*/ 55280025 h 510"/>
                <a:gd name="T72" fmla="*/ 13835055 w 602"/>
                <a:gd name="T73" fmla="*/ 51629522 h 510"/>
                <a:gd name="T74" fmla="*/ 13835055 w 602"/>
                <a:gd name="T75" fmla="*/ 44198166 h 510"/>
                <a:gd name="T76" fmla="*/ 17489720 w 602"/>
                <a:gd name="T77" fmla="*/ 40547302 h 510"/>
                <a:gd name="T78" fmla="*/ 24929472 w 602"/>
                <a:gd name="T79" fmla="*/ 40547302 h 510"/>
                <a:gd name="T80" fmla="*/ 28583776 w 602"/>
                <a:gd name="T81" fmla="*/ 44198166 h 510"/>
                <a:gd name="T82" fmla="*/ 28583776 w 602"/>
                <a:gd name="T83" fmla="*/ 51629522 h 510"/>
                <a:gd name="T84" fmla="*/ 24929472 w 602"/>
                <a:gd name="T85" fmla="*/ 55280025 h 51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02" h="510">
                  <a:moveTo>
                    <a:pt x="572" y="509"/>
                  </a:moveTo>
                  <a:lnTo>
                    <a:pt x="572" y="509"/>
                  </a:lnTo>
                  <a:cubicBezTo>
                    <a:pt x="28" y="509"/>
                    <a:pt x="28" y="509"/>
                    <a:pt x="28" y="509"/>
                  </a:cubicBezTo>
                  <a:cubicBezTo>
                    <a:pt x="14" y="509"/>
                    <a:pt x="0" y="502"/>
                    <a:pt x="0" y="481"/>
                  </a:cubicBezTo>
                  <a:cubicBezTo>
                    <a:pt x="0" y="28"/>
                    <a:pt x="0" y="28"/>
                    <a:pt x="0" y="28"/>
                  </a:cubicBezTo>
                  <a:cubicBezTo>
                    <a:pt x="0" y="14"/>
                    <a:pt x="14" y="0"/>
                    <a:pt x="28" y="0"/>
                  </a:cubicBezTo>
                  <a:cubicBezTo>
                    <a:pt x="42" y="0"/>
                    <a:pt x="56" y="14"/>
                    <a:pt x="56" y="28"/>
                  </a:cubicBezTo>
                  <a:cubicBezTo>
                    <a:pt x="56" y="389"/>
                    <a:pt x="56" y="389"/>
                    <a:pt x="56" y="389"/>
                  </a:cubicBezTo>
                  <a:cubicBezTo>
                    <a:pt x="56" y="452"/>
                    <a:pt x="56" y="452"/>
                    <a:pt x="56" y="452"/>
                  </a:cubicBezTo>
                  <a:cubicBezTo>
                    <a:pt x="572" y="452"/>
                    <a:pt x="572" y="452"/>
                    <a:pt x="572" y="452"/>
                  </a:cubicBezTo>
                  <a:cubicBezTo>
                    <a:pt x="594" y="452"/>
                    <a:pt x="601" y="467"/>
                    <a:pt x="601" y="481"/>
                  </a:cubicBezTo>
                  <a:cubicBezTo>
                    <a:pt x="601" y="502"/>
                    <a:pt x="594" y="509"/>
                    <a:pt x="572" y="509"/>
                  </a:cubicBezTo>
                  <a:close/>
                  <a:moveTo>
                    <a:pt x="509" y="424"/>
                  </a:moveTo>
                  <a:lnTo>
                    <a:pt x="509" y="424"/>
                  </a:lnTo>
                  <a:cubicBezTo>
                    <a:pt x="452" y="424"/>
                    <a:pt x="452" y="424"/>
                    <a:pt x="452" y="424"/>
                  </a:cubicBezTo>
                  <a:cubicBezTo>
                    <a:pt x="438" y="424"/>
                    <a:pt x="424" y="417"/>
                    <a:pt x="424" y="396"/>
                  </a:cubicBezTo>
                  <a:cubicBezTo>
                    <a:pt x="424" y="198"/>
                    <a:pt x="424" y="198"/>
                    <a:pt x="424" y="198"/>
                  </a:cubicBezTo>
                  <a:cubicBezTo>
                    <a:pt x="424" y="184"/>
                    <a:pt x="438" y="170"/>
                    <a:pt x="452" y="170"/>
                  </a:cubicBezTo>
                  <a:cubicBezTo>
                    <a:pt x="509" y="170"/>
                    <a:pt x="509" y="170"/>
                    <a:pt x="509" y="170"/>
                  </a:cubicBezTo>
                  <a:cubicBezTo>
                    <a:pt x="523" y="170"/>
                    <a:pt x="537" y="184"/>
                    <a:pt x="537" y="198"/>
                  </a:cubicBezTo>
                  <a:cubicBezTo>
                    <a:pt x="537" y="396"/>
                    <a:pt x="537" y="396"/>
                    <a:pt x="537" y="396"/>
                  </a:cubicBezTo>
                  <a:cubicBezTo>
                    <a:pt x="537" y="417"/>
                    <a:pt x="523" y="424"/>
                    <a:pt x="509" y="424"/>
                  </a:cubicBezTo>
                  <a:close/>
                  <a:moveTo>
                    <a:pt x="346" y="424"/>
                  </a:moveTo>
                  <a:lnTo>
                    <a:pt x="346" y="424"/>
                  </a:lnTo>
                  <a:cubicBezTo>
                    <a:pt x="290" y="424"/>
                    <a:pt x="290" y="424"/>
                    <a:pt x="290" y="424"/>
                  </a:cubicBezTo>
                  <a:cubicBezTo>
                    <a:pt x="276" y="424"/>
                    <a:pt x="261" y="417"/>
                    <a:pt x="261" y="396"/>
                  </a:cubicBezTo>
                  <a:cubicBezTo>
                    <a:pt x="261" y="85"/>
                    <a:pt x="261" y="85"/>
                    <a:pt x="261" y="85"/>
                  </a:cubicBezTo>
                  <a:cubicBezTo>
                    <a:pt x="261" y="71"/>
                    <a:pt x="276" y="57"/>
                    <a:pt x="290" y="57"/>
                  </a:cubicBezTo>
                  <a:cubicBezTo>
                    <a:pt x="346" y="57"/>
                    <a:pt x="346" y="57"/>
                    <a:pt x="346" y="57"/>
                  </a:cubicBezTo>
                  <a:cubicBezTo>
                    <a:pt x="367" y="57"/>
                    <a:pt x="374" y="71"/>
                    <a:pt x="374" y="85"/>
                  </a:cubicBezTo>
                  <a:cubicBezTo>
                    <a:pt x="374" y="396"/>
                    <a:pt x="374" y="396"/>
                    <a:pt x="374" y="396"/>
                  </a:cubicBezTo>
                  <a:cubicBezTo>
                    <a:pt x="374" y="417"/>
                    <a:pt x="367" y="424"/>
                    <a:pt x="346" y="424"/>
                  </a:cubicBezTo>
                  <a:close/>
                  <a:moveTo>
                    <a:pt x="191" y="424"/>
                  </a:moveTo>
                  <a:lnTo>
                    <a:pt x="191" y="424"/>
                  </a:lnTo>
                  <a:cubicBezTo>
                    <a:pt x="134" y="424"/>
                    <a:pt x="134" y="424"/>
                    <a:pt x="134" y="424"/>
                  </a:cubicBezTo>
                  <a:cubicBezTo>
                    <a:pt x="113" y="424"/>
                    <a:pt x="106" y="417"/>
                    <a:pt x="106" y="396"/>
                  </a:cubicBezTo>
                  <a:cubicBezTo>
                    <a:pt x="106" y="339"/>
                    <a:pt x="106" y="339"/>
                    <a:pt x="106" y="339"/>
                  </a:cubicBezTo>
                  <a:cubicBezTo>
                    <a:pt x="106" y="325"/>
                    <a:pt x="113" y="311"/>
                    <a:pt x="134" y="311"/>
                  </a:cubicBezTo>
                  <a:cubicBezTo>
                    <a:pt x="191" y="311"/>
                    <a:pt x="191" y="311"/>
                    <a:pt x="191" y="311"/>
                  </a:cubicBezTo>
                  <a:cubicBezTo>
                    <a:pt x="205" y="311"/>
                    <a:pt x="219" y="325"/>
                    <a:pt x="219" y="339"/>
                  </a:cubicBezTo>
                  <a:cubicBezTo>
                    <a:pt x="219" y="396"/>
                    <a:pt x="219" y="396"/>
                    <a:pt x="219" y="396"/>
                  </a:cubicBezTo>
                  <a:cubicBezTo>
                    <a:pt x="219" y="417"/>
                    <a:pt x="205" y="424"/>
                    <a:pt x="191" y="424"/>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77" name="组合 76"/>
          <p:cNvGrpSpPr/>
          <p:nvPr/>
        </p:nvGrpSpPr>
        <p:grpSpPr>
          <a:xfrm>
            <a:off x="8016215" y="654444"/>
            <a:ext cx="577111" cy="577112"/>
            <a:chOff x="4139952" y="1274820"/>
            <a:chExt cx="432833" cy="432834"/>
          </a:xfrm>
        </p:grpSpPr>
        <p:sp>
          <p:nvSpPr>
            <p:cNvPr id="78" name="椭圆 16"/>
            <p:cNvSpPr>
              <a:spLocks noChangeArrowheads="1"/>
            </p:cNvSpPr>
            <p:nvPr/>
          </p:nvSpPr>
          <p:spPr bwMode="auto">
            <a:xfrm>
              <a:off x="4139952" y="1274820"/>
              <a:ext cx="432833" cy="432834"/>
            </a:xfrm>
            <a:prstGeom prst="ellipse">
              <a:avLst/>
            </a:prstGeom>
            <a:solidFill>
              <a:srgbClr val="3992DB"/>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79" name="Freeform 84"/>
            <p:cNvSpPr>
              <a:spLocks noChangeArrowheads="1"/>
            </p:cNvSpPr>
            <p:nvPr/>
          </p:nvSpPr>
          <p:spPr bwMode="auto">
            <a:xfrm>
              <a:off x="4241546" y="1366806"/>
              <a:ext cx="248863" cy="248863"/>
            </a:xfrm>
            <a:custGeom>
              <a:gdLst>
                <a:gd name="T0" fmla="*/ 43332858 w 602"/>
                <a:gd name="T1" fmla="*/ 34979440 h 602"/>
                <a:gd name="T2" fmla="*/ 43332858 w 602"/>
                <a:gd name="T3" fmla="*/ 34979440 h 602"/>
                <a:gd name="T4" fmla="*/ 43332858 w 602"/>
                <a:gd name="T5" fmla="*/ 0 h 602"/>
                <a:gd name="T6" fmla="*/ 78442719 w 602"/>
                <a:gd name="T7" fmla="*/ 34979440 h 602"/>
                <a:gd name="T8" fmla="*/ 43332858 w 602"/>
                <a:gd name="T9" fmla="*/ 34979440 h 602"/>
                <a:gd name="T10" fmla="*/ 36023527 w 602"/>
                <a:gd name="T11" fmla="*/ 78442719 h 602"/>
                <a:gd name="T12" fmla="*/ 36023527 w 602"/>
                <a:gd name="T13" fmla="*/ 78442719 h 602"/>
                <a:gd name="T14" fmla="*/ 0 w 602"/>
                <a:gd name="T15" fmla="*/ 42419192 h 602"/>
                <a:gd name="T16" fmla="*/ 36023527 w 602"/>
                <a:gd name="T17" fmla="*/ 7308970 h 602"/>
                <a:gd name="T18" fmla="*/ 36023527 w 602"/>
                <a:gd name="T19" fmla="*/ 42419192 h 602"/>
                <a:gd name="T20" fmla="*/ 71002968 w 602"/>
                <a:gd name="T21" fmla="*/ 42419192 h 602"/>
                <a:gd name="T22" fmla="*/ 36023527 w 602"/>
                <a:gd name="T23" fmla="*/ 78442719 h 60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02" h="602">
                  <a:moveTo>
                    <a:pt x="332" y="268"/>
                  </a:moveTo>
                  <a:lnTo>
                    <a:pt x="332" y="268"/>
                  </a:lnTo>
                  <a:cubicBezTo>
                    <a:pt x="332" y="0"/>
                    <a:pt x="332" y="0"/>
                    <a:pt x="332" y="0"/>
                  </a:cubicBezTo>
                  <a:cubicBezTo>
                    <a:pt x="481" y="0"/>
                    <a:pt x="601" y="120"/>
                    <a:pt x="601" y="268"/>
                  </a:cubicBezTo>
                  <a:lnTo>
                    <a:pt x="332" y="268"/>
                  </a:lnTo>
                  <a:close/>
                  <a:moveTo>
                    <a:pt x="276" y="601"/>
                  </a:moveTo>
                  <a:lnTo>
                    <a:pt x="276" y="601"/>
                  </a:lnTo>
                  <a:cubicBezTo>
                    <a:pt x="120" y="601"/>
                    <a:pt x="0" y="480"/>
                    <a:pt x="0" y="325"/>
                  </a:cubicBezTo>
                  <a:cubicBezTo>
                    <a:pt x="0" y="176"/>
                    <a:pt x="120" y="56"/>
                    <a:pt x="276" y="56"/>
                  </a:cubicBezTo>
                  <a:cubicBezTo>
                    <a:pt x="276" y="325"/>
                    <a:pt x="276" y="325"/>
                    <a:pt x="276" y="325"/>
                  </a:cubicBezTo>
                  <a:cubicBezTo>
                    <a:pt x="544" y="325"/>
                    <a:pt x="544" y="325"/>
                    <a:pt x="544" y="325"/>
                  </a:cubicBezTo>
                  <a:cubicBezTo>
                    <a:pt x="544" y="480"/>
                    <a:pt x="424" y="601"/>
                    <a:pt x="276" y="601"/>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spTree>
  </p:cSld>
  <p:clrMapOvr>
    <a:masterClrMapping/>
  </p:clrMapOvr>
  <mc:AlternateContent>
    <mc:Choice xmlns:p14="http://schemas.microsoft.com/office/powerpoint/2010/main" Requires="p14">
      <p:transition spd="slow" advClick="0" advTm="0" p14:dur="1200">
        <p14:flip dir="r"/>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grpId="0" nodeType="after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dissolve">
                                      <p:cBhvr>
                                        <p:cTn id="7" dur="500"/>
                                        <p:tgtEl>
                                          <p:spTgt spid="15">
                                            <p:txEl>
                                              <p:pRg st="0" end="0"/>
                                            </p:txEl>
                                          </p:spTgt>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43"/>
                                        </p:tgtEl>
                                        <p:attrNameLst>
                                          <p:attrName>style.visibility</p:attrName>
                                        </p:attrNameLst>
                                      </p:cBhvr>
                                      <p:to>
                                        <p:strVal val="visible"/>
                                      </p:to>
                                    </p:set>
                                    <p:animEffect transition="in" filter="wipe(left)">
                                      <p:cBhvr>
                                        <p:cTn id="11" dur="500"/>
                                        <p:tgtEl>
                                          <p:spTgt spid="43"/>
                                        </p:tgtEl>
                                      </p:cBhvr>
                                    </p:animEffect>
                                  </p:childTnLst>
                                </p:cTn>
                              </p:par>
                            </p:childTnLst>
                          </p:cTn>
                        </p:par>
                        <p:par>
                          <p:cTn id="12" fill="hold" nodeType="afterGroup">
                            <p:stCondLst>
                              <p:cond delay="1000"/>
                            </p:stCondLst>
                            <p:childTnLst>
                              <p:par>
                                <p:cTn id="13" presetID="53" presetClass="entr" presetSubtype="16" dur="500" fill="hold" nodeType="afterEffect">
                                  <p:stCondLst>
                                    <p:cond delay="0"/>
                                  </p:stCondLst>
                                  <p:childTnLst>
                                    <p:set>
                                      <p:cBhvr>
                                        <p:cTn id="14" dur="1" fill="hold">
                                          <p:stCondLst>
                                            <p:cond delay="0"/>
                                          </p:stCondLst>
                                        </p:cTn>
                                        <p:tgtEl>
                                          <p:spTgt spid="44"/>
                                        </p:tgtEl>
                                        <p:attrNameLst>
                                          <p:attrName>style.visibility</p:attrName>
                                        </p:attrNameLst>
                                      </p:cBhvr>
                                      <p:to>
                                        <p:strVal val="visible"/>
                                      </p:to>
                                    </p:set>
                                    <p:anim calcmode="lin" valueType="num">
                                      <p:cBhvr>
                                        <p:cTn id="15" dur="500" fill="hold"/>
                                        <p:tgtEl>
                                          <p:spTgt spid="44"/>
                                        </p:tgtEl>
                                        <p:attrNameLst>
                                          <p:attrName>ppt_w</p:attrName>
                                        </p:attrNameLst>
                                      </p:cBhvr>
                                      <p:tavLst>
                                        <p:tav tm="0">
                                          <p:val>
                                            <p:fltVal val="0"/>
                                          </p:val>
                                        </p:tav>
                                        <p:tav tm="100000">
                                          <p:val>
                                            <p:strVal val="#ppt_w"/>
                                          </p:val>
                                        </p:tav>
                                      </p:tavLst>
                                    </p:anim>
                                    <p:anim calcmode="lin" valueType="num">
                                      <p:cBhvr>
                                        <p:cTn id="16" dur="500" fill="hold"/>
                                        <p:tgtEl>
                                          <p:spTgt spid="44"/>
                                        </p:tgtEl>
                                        <p:attrNameLst>
                                          <p:attrName>ppt_h</p:attrName>
                                        </p:attrNameLst>
                                      </p:cBhvr>
                                      <p:tavLst>
                                        <p:tav tm="0">
                                          <p:val>
                                            <p:fltVal val="0"/>
                                          </p:val>
                                        </p:tav>
                                        <p:tav tm="100000">
                                          <p:val>
                                            <p:strVal val="#ppt_h"/>
                                          </p:val>
                                        </p:tav>
                                      </p:tavLst>
                                    </p:anim>
                                    <p:animEffect transition="in" filter="fade">
                                      <p:cBhvr>
                                        <p:cTn id="17" dur="500"/>
                                        <p:tgtEl>
                                          <p:spTgt spid="44"/>
                                        </p:tgtEl>
                                      </p:cBhvr>
                                    </p:animEffect>
                                  </p:childTnLst>
                                </p:cTn>
                              </p:par>
                              <p:par>
                                <p:cTn id="18" presetID="53" presetClass="entr" presetSubtype="16" dur="500" fill="hold" nodeType="withEffect">
                                  <p:stCondLst>
                                    <p:cond delay="200"/>
                                  </p:stCondLst>
                                  <p:childTnLst>
                                    <p:set>
                                      <p:cBhvr>
                                        <p:cTn id="19" dur="1" fill="hold">
                                          <p:stCondLst>
                                            <p:cond delay="0"/>
                                          </p:stCondLst>
                                        </p:cTn>
                                        <p:tgtEl>
                                          <p:spTgt spid="77"/>
                                        </p:tgtEl>
                                        <p:attrNameLst>
                                          <p:attrName>style.visibility</p:attrName>
                                        </p:attrNameLst>
                                      </p:cBhvr>
                                      <p:to>
                                        <p:strVal val="visible"/>
                                      </p:to>
                                    </p:set>
                                    <p:anim calcmode="lin" valueType="num">
                                      <p:cBhvr>
                                        <p:cTn id="20" dur="500" fill="hold"/>
                                        <p:tgtEl>
                                          <p:spTgt spid="77"/>
                                        </p:tgtEl>
                                        <p:attrNameLst>
                                          <p:attrName>ppt_w</p:attrName>
                                        </p:attrNameLst>
                                      </p:cBhvr>
                                      <p:tavLst>
                                        <p:tav tm="0">
                                          <p:val>
                                            <p:fltVal val="0"/>
                                          </p:val>
                                        </p:tav>
                                        <p:tav tm="100000">
                                          <p:val>
                                            <p:strVal val="#ppt_w"/>
                                          </p:val>
                                        </p:tav>
                                      </p:tavLst>
                                    </p:anim>
                                    <p:anim calcmode="lin" valueType="num">
                                      <p:cBhvr>
                                        <p:cTn id="21" dur="500" fill="hold"/>
                                        <p:tgtEl>
                                          <p:spTgt spid="77"/>
                                        </p:tgtEl>
                                        <p:attrNameLst>
                                          <p:attrName>ppt_h</p:attrName>
                                        </p:attrNameLst>
                                      </p:cBhvr>
                                      <p:tavLst>
                                        <p:tav tm="0">
                                          <p:val>
                                            <p:fltVal val="0"/>
                                          </p:val>
                                        </p:tav>
                                        <p:tav tm="100000">
                                          <p:val>
                                            <p:strVal val="#ppt_h"/>
                                          </p:val>
                                        </p:tav>
                                      </p:tavLst>
                                    </p:anim>
                                    <p:animEffect transition="in" filter="fade">
                                      <p:cBhvr>
                                        <p:cTn id="22" dur="500"/>
                                        <p:tgtEl>
                                          <p:spTgt spid="77"/>
                                        </p:tgtEl>
                                      </p:cBhvr>
                                    </p:animEffect>
                                  </p:childTnLst>
                                </p:cTn>
                              </p:par>
                              <p:par>
                                <p:cTn id="23" presetID="53" presetClass="entr" presetSubtype="16" dur="500" fill="hold" nodeType="withEffect">
                                  <p:stCondLst>
                                    <p:cond delay="400"/>
                                  </p:stCondLst>
                                  <p:childTnLst>
                                    <p:set>
                                      <p:cBhvr>
                                        <p:cTn id="24" dur="1" fill="hold">
                                          <p:stCondLst>
                                            <p:cond delay="0"/>
                                          </p:stCondLst>
                                        </p:cTn>
                                        <p:tgtEl>
                                          <p:spTgt spid="37"/>
                                        </p:tgtEl>
                                        <p:attrNameLst>
                                          <p:attrName>style.visibility</p:attrName>
                                        </p:attrNameLst>
                                      </p:cBhvr>
                                      <p:to>
                                        <p:strVal val="visible"/>
                                      </p:to>
                                    </p:set>
                                    <p:anim calcmode="lin" valueType="num">
                                      <p:cBhvr>
                                        <p:cTn id="25" dur="500" fill="hold"/>
                                        <p:tgtEl>
                                          <p:spTgt spid="37"/>
                                        </p:tgtEl>
                                        <p:attrNameLst>
                                          <p:attrName>ppt_w</p:attrName>
                                        </p:attrNameLst>
                                      </p:cBhvr>
                                      <p:tavLst>
                                        <p:tav tm="0">
                                          <p:val>
                                            <p:fltVal val="0"/>
                                          </p:val>
                                        </p:tav>
                                        <p:tav tm="100000">
                                          <p:val>
                                            <p:strVal val="#ppt_w"/>
                                          </p:val>
                                        </p:tav>
                                      </p:tavLst>
                                    </p:anim>
                                    <p:anim calcmode="lin" valueType="num">
                                      <p:cBhvr>
                                        <p:cTn id="26" dur="500" fill="hold"/>
                                        <p:tgtEl>
                                          <p:spTgt spid="37"/>
                                        </p:tgtEl>
                                        <p:attrNameLst>
                                          <p:attrName>ppt_h</p:attrName>
                                        </p:attrNameLst>
                                      </p:cBhvr>
                                      <p:tavLst>
                                        <p:tav tm="0">
                                          <p:val>
                                            <p:fltVal val="0"/>
                                          </p:val>
                                        </p:tav>
                                        <p:tav tm="100000">
                                          <p:val>
                                            <p:strVal val="#ppt_h"/>
                                          </p:val>
                                        </p:tav>
                                      </p:tavLst>
                                    </p:anim>
                                    <p:animEffect transition="in" filter="fade">
                                      <p:cBhvr>
                                        <p:cTn id="27" dur="500"/>
                                        <p:tgtEl>
                                          <p:spTgt spid="37"/>
                                        </p:tgtEl>
                                      </p:cBhvr>
                                    </p:animEffect>
                                  </p:childTnLst>
                                </p:cTn>
                              </p:par>
                              <p:par>
                                <p:cTn id="28" presetID="53" presetClass="entr" presetSubtype="16" dur="500" fill="hold" nodeType="withEffect">
                                  <p:stCondLst>
                                    <p:cond delay="600"/>
                                  </p:stCondLst>
                                  <p:childTnLst>
                                    <p:set>
                                      <p:cBhvr>
                                        <p:cTn id="29" dur="1" fill="hold">
                                          <p:stCondLst>
                                            <p:cond delay="0"/>
                                          </p:stCondLst>
                                        </p:cTn>
                                        <p:tgtEl>
                                          <p:spTgt spid="40"/>
                                        </p:tgtEl>
                                        <p:attrNameLst>
                                          <p:attrName>style.visibility</p:attrName>
                                        </p:attrNameLst>
                                      </p:cBhvr>
                                      <p:to>
                                        <p:strVal val="visible"/>
                                      </p:to>
                                    </p:set>
                                    <p:anim calcmode="lin" valueType="num">
                                      <p:cBhvr>
                                        <p:cTn id="30" dur="500" fill="hold"/>
                                        <p:tgtEl>
                                          <p:spTgt spid="40"/>
                                        </p:tgtEl>
                                        <p:attrNameLst>
                                          <p:attrName>ppt_w</p:attrName>
                                        </p:attrNameLst>
                                      </p:cBhvr>
                                      <p:tavLst>
                                        <p:tav tm="0">
                                          <p:val>
                                            <p:fltVal val="0"/>
                                          </p:val>
                                        </p:tav>
                                        <p:tav tm="100000">
                                          <p:val>
                                            <p:strVal val="#ppt_w"/>
                                          </p:val>
                                        </p:tav>
                                      </p:tavLst>
                                    </p:anim>
                                    <p:anim calcmode="lin" valueType="num">
                                      <p:cBhvr>
                                        <p:cTn id="31" dur="500" fill="hold"/>
                                        <p:tgtEl>
                                          <p:spTgt spid="40"/>
                                        </p:tgtEl>
                                        <p:attrNameLst>
                                          <p:attrName>ppt_h</p:attrName>
                                        </p:attrNameLst>
                                      </p:cBhvr>
                                      <p:tavLst>
                                        <p:tav tm="0">
                                          <p:val>
                                            <p:fltVal val="0"/>
                                          </p:val>
                                        </p:tav>
                                        <p:tav tm="100000">
                                          <p:val>
                                            <p:strVal val="#ppt_h"/>
                                          </p:val>
                                        </p:tav>
                                      </p:tavLst>
                                    </p:anim>
                                    <p:animEffect transition="in" filter="fade">
                                      <p:cBhvr>
                                        <p:cTn id="32" dur="500"/>
                                        <p:tgtEl>
                                          <p:spTgt spid="40"/>
                                        </p:tgtEl>
                                      </p:cBhvr>
                                    </p:animEffect>
                                  </p:childTnLst>
                                </p:cTn>
                              </p:par>
                              <p:par>
                                <p:cTn id="33" presetID="53" presetClass="entr" presetSubtype="16" dur="500" fill="hold" nodeType="withEffect">
                                  <p:stCondLst>
                                    <p:cond delay="800"/>
                                  </p:stCondLst>
                                  <p:childTnLst>
                                    <p:set>
                                      <p:cBhvr>
                                        <p:cTn id="34" dur="1" fill="hold">
                                          <p:stCondLst>
                                            <p:cond delay="0"/>
                                          </p:stCondLst>
                                        </p:cTn>
                                        <p:tgtEl>
                                          <p:spTgt spid="34"/>
                                        </p:tgtEl>
                                        <p:attrNameLst>
                                          <p:attrName>style.visibility</p:attrName>
                                        </p:attrNameLst>
                                      </p:cBhvr>
                                      <p:to>
                                        <p:strVal val="visible"/>
                                      </p:to>
                                    </p:set>
                                    <p:anim calcmode="lin" valueType="num">
                                      <p:cBhvr>
                                        <p:cTn id="35" dur="500" fill="hold"/>
                                        <p:tgtEl>
                                          <p:spTgt spid="34"/>
                                        </p:tgtEl>
                                        <p:attrNameLst>
                                          <p:attrName>ppt_w</p:attrName>
                                        </p:attrNameLst>
                                      </p:cBhvr>
                                      <p:tavLst>
                                        <p:tav tm="0">
                                          <p:val>
                                            <p:fltVal val="0"/>
                                          </p:val>
                                        </p:tav>
                                        <p:tav tm="100000">
                                          <p:val>
                                            <p:strVal val="#ppt_w"/>
                                          </p:val>
                                        </p:tav>
                                      </p:tavLst>
                                    </p:anim>
                                    <p:anim calcmode="lin" valueType="num">
                                      <p:cBhvr>
                                        <p:cTn id="36" dur="500" fill="hold"/>
                                        <p:tgtEl>
                                          <p:spTgt spid="34"/>
                                        </p:tgtEl>
                                        <p:attrNameLst>
                                          <p:attrName>ppt_h</p:attrName>
                                        </p:attrNameLst>
                                      </p:cBhvr>
                                      <p:tavLst>
                                        <p:tav tm="0">
                                          <p:val>
                                            <p:fltVal val="0"/>
                                          </p:val>
                                        </p:tav>
                                        <p:tav tm="100000">
                                          <p:val>
                                            <p:strVal val="#ppt_h"/>
                                          </p:val>
                                        </p:tav>
                                      </p:tavLst>
                                    </p:anim>
                                    <p:animEffect transition="in" filter="fade">
                                      <p:cBhvr>
                                        <p:cTn id="37" dur="500"/>
                                        <p:tgtEl>
                                          <p:spTgt spid="34"/>
                                        </p:tgtEl>
                                      </p:cBhvr>
                                    </p:animEffect>
                                  </p:childTnLst>
                                </p:cTn>
                              </p:par>
                            </p:childTnLst>
                          </p:cTn>
                        </p:par>
                        <p:par>
                          <p:cTn id="38" fill="hold" nodeType="afterGroup">
                            <p:stCondLst>
                              <p:cond delay="2300"/>
                            </p:stCondLst>
                            <p:childTnLst>
                              <p:par>
                                <p:cTn id="39" presetID="2" presetClass="entr" presetSubtype="8" dur="500" fill="hold" nodeType="afterEffect">
                                  <p:stCondLst>
                                    <p:cond delay="0"/>
                                  </p:stCondLst>
                                  <p:childTnLst>
                                    <p:set>
                                      <p:cBhvr>
                                        <p:cTn id="40" dur="1" fill="hold">
                                          <p:stCondLst>
                                            <p:cond delay="0"/>
                                          </p:stCondLst>
                                        </p:cTn>
                                        <p:tgtEl>
                                          <p:spTgt spid="45"/>
                                        </p:tgtEl>
                                        <p:attrNameLst>
                                          <p:attrName>style.visibility</p:attrName>
                                        </p:attrNameLst>
                                      </p:cBhvr>
                                      <p:to>
                                        <p:strVal val="visible"/>
                                      </p:to>
                                    </p:set>
                                    <p:anim calcmode="lin" valueType="num">
                                      <p:cBhvr additive="base">
                                        <p:cTn id="41" dur="500" fill="hold"/>
                                        <p:tgtEl>
                                          <p:spTgt spid="45"/>
                                        </p:tgtEl>
                                        <p:attrNameLst>
                                          <p:attrName>ppt_x</p:attrName>
                                        </p:attrNameLst>
                                      </p:cBhvr>
                                      <p:tavLst>
                                        <p:tav tm="0">
                                          <p:val>
                                            <p:strVal val="0-#ppt_w/2"/>
                                          </p:val>
                                        </p:tav>
                                        <p:tav tm="100000">
                                          <p:val>
                                            <p:strVal val="#ppt_x"/>
                                          </p:val>
                                        </p:tav>
                                      </p:tavLst>
                                    </p:anim>
                                    <p:anim calcmode="lin" valueType="num">
                                      <p:cBhvr additive="base">
                                        <p:cTn id="42" dur="500" fill="hold"/>
                                        <p:tgtEl>
                                          <p:spTgt spid="45"/>
                                        </p:tgtEl>
                                        <p:attrNameLst>
                                          <p:attrName>ppt_y</p:attrName>
                                        </p:attrNameLst>
                                      </p:cBhvr>
                                      <p:tavLst>
                                        <p:tav tm="0">
                                          <p:val>
                                            <p:strVal val="#ppt_y"/>
                                          </p:val>
                                        </p:tav>
                                        <p:tav tm="100000">
                                          <p:val>
                                            <p:strVal val="#ppt_y"/>
                                          </p:val>
                                        </p:tav>
                                      </p:tavLst>
                                    </p:anim>
                                  </p:childTnLst>
                                </p:cTn>
                              </p:par>
                              <p:par>
                                <p:cTn id="43" presetID="2" presetClass="entr" presetSubtype="2" dur="500" fill="hold" nodeType="withEffect">
                                  <p:stCondLst>
                                    <p:cond delay="0"/>
                                  </p:stCondLst>
                                  <p:childTnLst>
                                    <p:set>
                                      <p:cBhvr>
                                        <p:cTn id="44" dur="1" fill="hold">
                                          <p:stCondLst>
                                            <p:cond delay="0"/>
                                          </p:stCondLst>
                                        </p:cTn>
                                        <p:tgtEl>
                                          <p:spTgt spid="60"/>
                                        </p:tgtEl>
                                        <p:attrNameLst>
                                          <p:attrName>style.visibility</p:attrName>
                                        </p:attrNameLst>
                                      </p:cBhvr>
                                      <p:to>
                                        <p:strVal val="visible"/>
                                      </p:to>
                                    </p:set>
                                    <p:anim calcmode="lin" valueType="num">
                                      <p:cBhvr additive="base">
                                        <p:cTn id="45" dur="500" fill="hold"/>
                                        <p:tgtEl>
                                          <p:spTgt spid="60"/>
                                        </p:tgtEl>
                                        <p:attrNameLst>
                                          <p:attrName>ppt_x</p:attrName>
                                        </p:attrNameLst>
                                      </p:cBhvr>
                                      <p:tavLst>
                                        <p:tav tm="0">
                                          <p:val>
                                            <p:strVal val="1+#ppt_w/2"/>
                                          </p:val>
                                        </p:tav>
                                        <p:tav tm="100000">
                                          <p:val>
                                            <p:strVal val="#ppt_x"/>
                                          </p:val>
                                        </p:tav>
                                      </p:tavLst>
                                    </p:anim>
                                    <p:anim calcmode="lin" valueType="num">
                                      <p:cBhvr additive="base">
                                        <p:cTn id="46" dur="500" fill="hold"/>
                                        <p:tgtEl>
                                          <p:spTgt spid="60"/>
                                        </p:tgtEl>
                                        <p:attrNameLst>
                                          <p:attrName>ppt_y</p:attrName>
                                        </p:attrNameLst>
                                      </p:cBhvr>
                                      <p:tavLst>
                                        <p:tav tm="0">
                                          <p:val>
                                            <p:strVal val="#ppt_y"/>
                                          </p:val>
                                        </p:tav>
                                        <p:tav tm="100000">
                                          <p:val>
                                            <p:strVal val="#ppt_y"/>
                                          </p:val>
                                        </p:tav>
                                      </p:tavLst>
                                    </p:anim>
                                  </p:childTnLst>
                                </p:cTn>
                              </p:par>
                            </p:childTnLst>
                          </p:cTn>
                        </p:par>
                        <p:par>
                          <p:cTn id="47" fill="hold" nodeType="afterGroup">
                            <p:stCondLst>
                              <p:cond delay="2800"/>
                            </p:stCondLst>
                            <p:childTnLst>
                              <p:par>
                                <p:cTn id="48" presetID="2" presetClass="entr" presetSubtype="8" dur="500" fill="hold" nodeType="afterEffect">
                                  <p:stCondLst>
                                    <p:cond delay="0"/>
                                  </p:stCondLst>
                                  <p:childTnLst>
                                    <p:set>
                                      <p:cBhvr>
                                        <p:cTn id="49" dur="1" fill="hold">
                                          <p:stCondLst>
                                            <p:cond delay="0"/>
                                          </p:stCondLst>
                                        </p:cTn>
                                        <p:tgtEl>
                                          <p:spTgt spid="48"/>
                                        </p:tgtEl>
                                        <p:attrNameLst>
                                          <p:attrName>style.visibility</p:attrName>
                                        </p:attrNameLst>
                                      </p:cBhvr>
                                      <p:to>
                                        <p:strVal val="visible"/>
                                      </p:to>
                                    </p:set>
                                    <p:anim calcmode="lin" valueType="num">
                                      <p:cBhvr additive="base">
                                        <p:cTn id="50" dur="500" fill="hold"/>
                                        <p:tgtEl>
                                          <p:spTgt spid="48"/>
                                        </p:tgtEl>
                                        <p:attrNameLst>
                                          <p:attrName>ppt_x</p:attrName>
                                        </p:attrNameLst>
                                      </p:cBhvr>
                                      <p:tavLst>
                                        <p:tav tm="0">
                                          <p:val>
                                            <p:strVal val="0-#ppt_w/2"/>
                                          </p:val>
                                        </p:tav>
                                        <p:tav tm="100000">
                                          <p:val>
                                            <p:strVal val="#ppt_x"/>
                                          </p:val>
                                        </p:tav>
                                      </p:tavLst>
                                    </p:anim>
                                    <p:anim calcmode="lin" valueType="num">
                                      <p:cBhvr additive="base">
                                        <p:cTn id="51" dur="500" fill="hold"/>
                                        <p:tgtEl>
                                          <p:spTgt spid="48"/>
                                        </p:tgtEl>
                                        <p:attrNameLst>
                                          <p:attrName>ppt_y</p:attrName>
                                        </p:attrNameLst>
                                      </p:cBhvr>
                                      <p:tavLst>
                                        <p:tav tm="0">
                                          <p:val>
                                            <p:strVal val="#ppt_y"/>
                                          </p:val>
                                        </p:tav>
                                        <p:tav tm="100000">
                                          <p:val>
                                            <p:strVal val="#ppt_y"/>
                                          </p:val>
                                        </p:tav>
                                      </p:tavLst>
                                    </p:anim>
                                  </p:childTnLst>
                                </p:cTn>
                              </p:par>
                              <p:par>
                                <p:cTn id="52" presetID="2" presetClass="entr" presetSubtype="2" dur="500" fill="hold" nodeType="withEffect">
                                  <p:stCondLst>
                                    <p:cond delay="0"/>
                                  </p:stCondLst>
                                  <p:childTnLst>
                                    <p:set>
                                      <p:cBhvr>
                                        <p:cTn id="53" dur="1" fill="hold">
                                          <p:stCondLst>
                                            <p:cond delay="0"/>
                                          </p:stCondLst>
                                        </p:cTn>
                                        <p:tgtEl>
                                          <p:spTgt spid="63"/>
                                        </p:tgtEl>
                                        <p:attrNameLst>
                                          <p:attrName>style.visibility</p:attrName>
                                        </p:attrNameLst>
                                      </p:cBhvr>
                                      <p:to>
                                        <p:strVal val="visible"/>
                                      </p:to>
                                    </p:set>
                                    <p:anim calcmode="lin" valueType="num">
                                      <p:cBhvr additive="base">
                                        <p:cTn id="54" dur="500" fill="hold"/>
                                        <p:tgtEl>
                                          <p:spTgt spid="63"/>
                                        </p:tgtEl>
                                        <p:attrNameLst>
                                          <p:attrName>ppt_x</p:attrName>
                                        </p:attrNameLst>
                                      </p:cBhvr>
                                      <p:tavLst>
                                        <p:tav tm="0">
                                          <p:val>
                                            <p:strVal val="1+#ppt_w/2"/>
                                          </p:val>
                                        </p:tav>
                                        <p:tav tm="100000">
                                          <p:val>
                                            <p:strVal val="#ppt_x"/>
                                          </p:val>
                                        </p:tav>
                                      </p:tavLst>
                                    </p:anim>
                                    <p:anim calcmode="lin" valueType="num">
                                      <p:cBhvr additive="base">
                                        <p:cTn id="55" dur="500" fill="hold"/>
                                        <p:tgtEl>
                                          <p:spTgt spid="63"/>
                                        </p:tgtEl>
                                        <p:attrNameLst>
                                          <p:attrName>ppt_y</p:attrName>
                                        </p:attrNameLst>
                                      </p:cBhvr>
                                      <p:tavLst>
                                        <p:tav tm="0">
                                          <p:val>
                                            <p:strVal val="#ppt_y"/>
                                          </p:val>
                                        </p:tav>
                                        <p:tav tm="100000">
                                          <p:val>
                                            <p:strVal val="#ppt_y"/>
                                          </p:val>
                                        </p:tav>
                                      </p:tavLst>
                                    </p:anim>
                                  </p:childTnLst>
                                </p:cTn>
                              </p:par>
                            </p:childTnLst>
                          </p:cTn>
                        </p:par>
                        <p:par>
                          <p:cTn id="56" fill="hold" nodeType="afterGroup">
                            <p:stCondLst>
                              <p:cond delay="3300"/>
                            </p:stCondLst>
                            <p:childTnLst>
                              <p:par>
                                <p:cTn id="57" presetID="2" presetClass="entr" presetSubtype="8" dur="500" fill="hold" nodeType="afterEffect">
                                  <p:stCondLst>
                                    <p:cond delay="0"/>
                                  </p:stCondLst>
                                  <p:childTnLst>
                                    <p:set>
                                      <p:cBhvr>
                                        <p:cTn id="58" dur="1" fill="hold">
                                          <p:stCondLst>
                                            <p:cond delay="0"/>
                                          </p:stCondLst>
                                        </p:cTn>
                                        <p:tgtEl>
                                          <p:spTgt spid="51"/>
                                        </p:tgtEl>
                                        <p:attrNameLst>
                                          <p:attrName>style.visibility</p:attrName>
                                        </p:attrNameLst>
                                      </p:cBhvr>
                                      <p:to>
                                        <p:strVal val="visible"/>
                                      </p:to>
                                    </p:set>
                                    <p:anim calcmode="lin" valueType="num">
                                      <p:cBhvr additive="base">
                                        <p:cTn id="59" dur="500" fill="hold"/>
                                        <p:tgtEl>
                                          <p:spTgt spid="51"/>
                                        </p:tgtEl>
                                        <p:attrNameLst>
                                          <p:attrName>ppt_x</p:attrName>
                                        </p:attrNameLst>
                                      </p:cBhvr>
                                      <p:tavLst>
                                        <p:tav tm="0">
                                          <p:val>
                                            <p:strVal val="0-#ppt_w/2"/>
                                          </p:val>
                                        </p:tav>
                                        <p:tav tm="100000">
                                          <p:val>
                                            <p:strVal val="#ppt_x"/>
                                          </p:val>
                                        </p:tav>
                                      </p:tavLst>
                                    </p:anim>
                                    <p:anim calcmode="lin" valueType="num">
                                      <p:cBhvr additive="base">
                                        <p:cTn id="60" dur="500" fill="hold"/>
                                        <p:tgtEl>
                                          <p:spTgt spid="51"/>
                                        </p:tgtEl>
                                        <p:attrNameLst>
                                          <p:attrName>ppt_y</p:attrName>
                                        </p:attrNameLst>
                                      </p:cBhvr>
                                      <p:tavLst>
                                        <p:tav tm="0">
                                          <p:val>
                                            <p:strVal val="#ppt_y"/>
                                          </p:val>
                                        </p:tav>
                                        <p:tav tm="100000">
                                          <p:val>
                                            <p:strVal val="#ppt_y"/>
                                          </p:val>
                                        </p:tav>
                                      </p:tavLst>
                                    </p:anim>
                                  </p:childTnLst>
                                </p:cTn>
                              </p:par>
                              <p:par>
                                <p:cTn id="61" presetID="2" presetClass="entr" presetSubtype="2" dur="500" fill="hold" nodeType="withEffect">
                                  <p:stCondLst>
                                    <p:cond delay="0"/>
                                  </p:stCondLst>
                                  <p:childTnLst>
                                    <p:set>
                                      <p:cBhvr>
                                        <p:cTn id="62" dur="1" fill="hold">
                                          <p:stCondLst>
                                            <p:cond delay="0"/>
                                          </p:stCondLst>
                                        </p:cTn>
                                        <p:tgtEl>
                                          <p:spTgt spid="66"/>
                                        </p:tgtEl>
                                        <p:attrNameLst>
                                          <p:attrName>style.visibility</p:attrName>
                                        </p:attrNameLst>
                                      </p:cBhvr>
                                      <p:to>
                                        <p:strVal val="visible"/>
                                      </p:to>
                                    </p:set>
                                    <p:anim calcmode="lin" valueType="num">
                                      <p:cBhvr additive="base">
                                        <p:cTn id="63" dur="500" fill="hold"/>
                                        <p:tgtEl>
                                          <p:spTgt spid="66"/>
                                        </p:tgtEl>
                                        <p:attrNameLst>
                                          <p:attrName>ppt_x</p:attrName>
                                        </p:attrNameLst>
                                      </p:cBhvr>
                                      <p:tavLst>
                                        <p:tav tm="0">
                                          <p:val>
                                            <p:strVal val="1+#ppt_w/2"/>
                                          </p:val>
                                        </p:tav>
                                        <p:tav tm="100000">
                                          <p:val>
                                            <p:strVal val="#ppt_x"/>
                                          </p:val>
                                        </p:tav>
                                      </p:tavLst>
                                    </p:anim>
                                    <p:anim calcmode="lin" valueType="num">
                                      <p:cBhvr additive="base">
                                        <p:cTn id="64" dur="500" fill="hold"/>
                                        <p:tgtEl>
                                          <p:spTgt spid="66"/>
                                        </p:tgtEl>
                                        <p:attrNameLst>
                                          <p:attrName>ppt_y</p:attrName>
                                        </p:attrNameLst>
                                      </p:cBhvr>
                                      <p:tavLst>
                                        <p:tav tm="0">
                                          <p:val>
                                            <p:strVal val="#ppt_y"/>
                                          </p:val>
                                        </p:tav>
                                        <p:tav tm="100000">
                                          <p:val>
                                            <p:strVal val="#ppt_y"/>
                                          </p:val>
                                        </p:tav>
                                      </p:tavLst>
                                    </p:anim>
                                  </p:childTnLst>
                                </p:cTn>
                              </p:par>
                            </p:childTnLst>
                          </p:cTn>
                        </p:par>
                        <p:par>
                          <p:cTn id="65" fill="hold" nodeType="afterGroup">
                            <p:stCondLst>
                              <p:cond delay="3800"/>
                            </p:stCondLst>
                            <p:childTnLst>
                              <p:par>
                                <p:cTn id="66" presetID="2" presetClass="entr" presetSubtype="8" dur="500" fill="hold" nodeType="afterEffect">
                                  <p:stCondLst>
                                    <p:cond delay="0"/>
                                  </p:stCondLst>
                                  <p:childTnLst>
                                    <p:set>
                                      <p:cBhvr>
                                        <p:cTn id="67" dur="1" fill="hold">
                                          <p:stCondLst>
                                            <p:cond delay="0"/>
                                          </p:stCondLst>
                                        </p:cTn>
                                        <p:tgtEl>
                                          <p:spTgt spid="54"/>
                                        </p:tgtEl>
                                        <p:attrNameLst>
                                          <p:attrName>style.visibility</p:attrName>
                                        </p:attrNameLst>
                                      </p:cBhvr>
                                      <p:to>
                                        <p:strVal val="visible"/>
                                      </p:to>
                                    </p:set>
                                    <p:anim calcmode="lin" valueType="num">
                                      <p:cBhvr additive="base">
                                        <p:cTn id="68" dur="500" fill="hold"/>
                                        <p:tgtEl>
                                          <p:spTgt spid="54"/>
                                        </p:tgtEl>
                                        <p:attrNameLst>
                                          <p:attrName>ppt_x</p:attrName>
                                        </p:attrNameLst>
                                      </p:cBhvr>
                                      <p:tavLst>
                                        <p:tav tm="0">
                                          <p:val>
                                            <p:strVal val="0-#ppt_w/2"/>
                                          </p:val>
                                        </p:tav>
                                        <p:tav tm="100000">
                                          <p:val>
                                            <p:strVal val="#ppt_x"/>
                                          </p:val>
                                        </p:tav>
                                      </p:tavLst>
                                    </p:anim>
                                    <p:anim calcmode="lin" valueType="num">
                                      <p:cBhvr additive="base">
                                        <p:cTn id="69" dur="500" fill="hold"/>
                                        <p:tgtEl>
                                          <p:spTgt spid="54"/>
                                        </p:tgtEl>
                                        <p:attrNameLst>
                                          <p:attrName>ppt_y</p:attrName>
                                        </p:attrNameLst>
                                      </p:cBhvr>
                                      <p:tavLst>
                                        <p:tav tm="0">
                                          <p:val>
                                            <p:strVal val="#ppt_y"/>
                                          </p:val>
                                        </p:tav>
                                        <p:tav tm="100000">
                                          <p:val>
                                            <p:strVal val="#ppt_y"/>
                                          </p:val>
                                        </p:tav>
                                      </p:tavLst>
                                    </p:anim>
                                  </p:childTnLst>
                                </p:cTn>
                              </p:par>
                              <p:par>
                                <p:cTn id="70" presetID="2" presetClass="entr" presetSubtype="2" dur="500" fill="hold" nodeType="withEffect">
                                  <p:stCondLst>
                                    <p:cond delay="0"/>
                                  </p:stCondLst>
                                  <p:childTnLst>
                                    <p:set>
                                      <p:cBhvr>
                                        <p:cTn id="71" dur="1" fill="hold">
                                          <p:stCondLst>
                                            <p:cond delay="0"/>
                                          </p:stCondLst>
                                        </p:cTn>
                                        <p:tgtEl>
                                          <p:spTgt spid="69"/>
                                        </p:tgtEl>
                                        <p:attrNameLst>
                                          <p:attrName>style.visibility</p:attrName>
                                        </p:attrNameLst>
                                      </p:cBhvr>
                                      <p:to>
                                        <p:strVal val="visible"/>
                                      </p:to>
                                    </p:set>
                                    <p:anim calcmode="lin" valueType="num">
                                      <p:cBhvr additive="base">
                                        <p:cTn id="72" dur="500" fill="hold"/>
                                        <p:tgtEl>
                                          <p:spTgt spid="69"/>
                                        </p:tgtEl>
                                        <p:attrNameLst>
                                          <p:attrName>ppt_x</p:attrName>
                                        </p:attrNameLst>
                                      </p:cBhvr>
                                      <p:tavLst>
                                        <p:tav tm="0">
                                          <p:val>
                                            <p:strVal val="1+#ppt_w/2"/>
                                          </p:val>
                                        </p:tav>
                                        <p:tav tm="100000">
                                          <p:val>
                                            <p:strVal val="#ppt_x"/>
                                          </p:val>
                                        </p:tav>
                                      </p:tavLst>
                                    </p:anim>
                                    <p:anim calcmode="lin" valueType="num">
                                      <p:cBhvr additive="base">
                                        <p:cTn id="73" dur="500" fill="hold"/>
                                        <p:tgtEl>
                                          <p:spTgt spid="6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2" name="组合 41"/>
          <p:cNvGrpSpPr/>
          <p:nvPr/>
        </p:nvGrpSpPr>
        <p:grpSpPr>
          <a:xfrm>
            <a:off x="0" y="2202442"/>
            <a:ext cx="12192000" cy="2419703"/>
            <a:chOff x="170694" y="177982"/>
            <a:chExt cx="3936004" cy="781165"/>
          </a:xfrm>
        </p:grpSpPr>
        <p:sp>
          <p:nvSpPr>
            <p:cNvPr id="44" name="等腰三角形 43"/>
            <p:cNvSpPr/>
            <p:nvPr/>
          </p:nvSpPr>
          <p:spPr>
            <a:xfrm>
              <a:off x="1233863" y="177982"/>
              <a:ext cx="355284" cy="356514"/>
            </a:xfrm>
            <a:prstGeom prst="triangle">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45" name="等腰三角形 44"/>
            <p:cNvSpPr/>
            <p:nvPr/>
          </p:nvSpPr>
          <p:spPr>
            <a:xfrm flipV="1">
              <a:off x="200258" y="602633"/>
              <a:ext cx="355284" cy="356514"/>
            </a:xfrm>
            <a:prstGeom prst="triangle">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46" name="矩形 45"/>
            <p:cNvSpPr/>
            <p:nvPr/>
          </p:nvSpPr>
          <p:spPr>
            <a:xfrm>
              <a:off x="170694" y="261768"/>
              <a:ext cx="3936004" cy="61198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47" name="平行四边形 46"/>
            <p:cNvSpPr/>
            <p:nvPr/>
          </p:nvSpPr>
          <p:spPr>
            <a:xfrm>
              <a:off x="376965" y="178257"/>
              <a:ext cx="1036076" cy="779005"/>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48" name="文本框 6"/>
            <p:cNvSpPr txBox="1"/>
            <p:nvPr/>
          </p:nvSpPr>
          <p:spPr>
            <a:xfrm>
              <a:off x="650907" y="284178"/>
              <a:ext cx="569115" cy="559693"/>
            </a:xfrm>
            <a:prstGeom prst="rect">
              <a:avLst/>
            </a:prstGeom>
            <a:noFill/>
          </p:spPr>
          <p:txBody>
            <a:bodyPr wrap="square" lIns="91440" tIns="45720" rIns="91440" bIns="4572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r>
                <a:rPr lang="en-US" altLang="zh-CN" sz="10665">
                  <a:solidFill>
                    <a:prstClr val="white">
                      <a:lumMod val="95000"/>
                    </a:prstClr>
                  </a:solidFill>
                  <a:latin typeface="Impact" panose="020b0806030902050204" pitchFamily="34" charset="0"/>
                  <a:ea typeface="宋体" panose="02010600030101010101" pitchFamily="2" charset="-122"/>
                </a:rPr>
                <a:t>01</a:t>
              </a:r>
              <a:endParaRPr lang="zh-CN" altLang="en-US" sz="10665">
                <a:solidFill>
                  <a:prstClr val="white">
                    <a:lumMod val="95000"/>
                  </a:prstClr>
                </a:solidFill>
                <a:latin typeface="Impact" panose="020b0806030902050204" pitchFamily="34" charset="0"/>
                <a:ea typeface="宋体" panose="02010600030101010101" pitchFamily="2" charset="-122"/>
              </a:endParaRPr>
            </a:p>
          </p:txBody>
        </p:sp>
      </p:grpSp>
      <p:sp>
        <p:nvSpPr>
          <p:cNvPr id="49" name="TextBox 48"/>
          <p:cNvSpPr txBox="1"/>
          <p:nvPr/>
        </p:nvSpPr>
        <p:spPr>
          <a:xfrm>
            <a:off x="3976986" y="3014144"/>
            <a:ext cx="6733877" cy="829945"/>
          </a:xfrm>
          <a:prstGeom prst="rect">
            <a:avLst/>
          </a:prstGeom>
          <a:noFill/>
        </p:spPr>
        <p:txBody>
          <a:bodyPr wrap="square" lIns="91445" tIns="45721" rIns="91445" bIns="45721"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r>
              <a:rPr lang="zh-CN" altLang="en-US" sz="4800" b="1">
                <a:solidFill>
                  <a:prstClr val="black">
                    <a:lumMod val="75000"/>
                    <a:lumOff val="25000"/>
                  </a:prstClr>
                </a:solidFill>
                <a:latin typeface="微软雅黑" pitchFamily="34" charset="-122"/>
                <a:ea typeface="微软雅黑" pitchFamily="34" charset="-122"/>
                <a:sym typeface="+mn-ea"/>
              </a:rPr>
              <a:t>典型经验及新思路</a:t>
            </a:r>
          </a:p>
        </p:txBody>
      </p:sp>
      <p:grpSp>
        <p:nvGrpSpPr>
          <p:cNvPr id="7" name="组合 6"/>
          <p:cNvGrpSpPr/>
          <p:nvPr/>
        </p:nvGrpSpPr>
        <p:grpSpPr>
          <a:xfrm>
            <a:off x="7920203" y="1699760"/>
            <a:ext cx="576064" cy="577112"/>
            <a:chOff x="6084168" y="1274820"/>
            <a:chExt cx="432048" cy="432834"/>
          </a:xfrm>
        </p:grpSpPr>
        <p:sp>
          <p:nvSpPr>
            <p:cNvPr id="14" name="椭圆 22"/>
            <p:cNvSpPr>
              <a:spLocks noChangeArrowheads="1"/>
            </p:cNvSpPr>
            <p:nvPr/>
          </p:nvSpPr>
          <p:spPr bwMode="auto">
            <a:xfrm>
              <a:off x="6084168" y="1274820"/>
              <a:ext cx="432048" cy="432834"/>
            </a:xfrm>
            <a:prstGeom prst="ellipse">
              <a:avLst/>
            </a:prstGeom>
            <a:solidFill>
              <a:schemeClr val="accent1"/>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19" name="Freeform 59"/>
            <p:cNvSpPr>
              <a:spLocks noChangeArrowheads="1"/>
            </p:cNvSpPr>
            <p:nvPr/>
          </p:nvSpPr>
          <p:spPr bwMode="auto">
            <a:xfrm>
              <a:off x="6180302" y="1365898"/>
              <a:ext cx="239780" cy="250679"/>
            </a:xfrm>
            <a:custGeom>
              <a:gdLst>
                <a:gd name="T0" fmla="*/ 73627430 w 581"/>
                <a:gd name="T1" fmla="*/ 67678707 h 609"/>
                <a:gd name="T2" fmla="*/ 61659637 w 581"/>
                <a:gd name="T3" fmla="*/ 78678142 h 609"/>
                <a:gd name="T4" fmla="*/ 54244957 w 581"/>
                <a:gd name="T5" fmla="*/ 72208055 h 609"/>
                <a:gd name="T6" fmla="*/ 57106883 w 581"/>
                <a:gd name="T7" fmla="*/ 65867111 h 609"/>
                <a:gd name="T8" fmla="*/ 61659637 w 581"/>
                <a:gd name="T9" fmla="*/ 69490662 h 609"/>
                <a:gd name="T10" fmla="*/ 71806401 w 581"/>
                <a:gd name="T11" fmla="*/ 61338122 h 609"/>
                <a:gd name="T12" fmla="*/ 73627430 w 581"/>
                <a:gd name="T13" fmla="*/ 67678707 h 609"/>
                <a:gd name="T14" fmla="*/ 61659637 w 581"/>
                <a:gd name="T15" fmla="*/ 64055516 h 609"/>
                <a:gd name="T16" fmla="*/ 49691843 w 581"/>
                <a:gd name="T17" fmla="*/ 69490662 h 609"/>
                <a:gd name="T18" fmla="*/ 51513233 w 581"/>
                <a:gd name="T19" fmla="*/ 75054951 h 609"/>
                <a:gd name="T20" fmla="*/ 3772261 w 581"/>
                <a:gd name="T21" fmla="*/ 78678142 h 609"/>
                <a:gd name="T22" fmla="*/ 0 w 581"/>
                <a:gd name="T23" fmla="*/ 10999436 h 609"/>
                <a:gd name="T24" fmla="*/ 10146404 w 581"/>
                <a:gd name="T25" fmla="*/ 7246742 h 609"/>
                <a:gd name="T26" fmla="*/ 17561444 w 581"/>
                <a:gd name="T27" fmla="*/ 18246178 h 609"/>
                <a:gd name="T28" fmla="*/ 24845922 w 581"/>
                <a:gd name="T29" fmla="*/ 7246742 h 609"/>
                <a:gd name="T30" fmla="*/ 28488341 w 581"/>
                <a:gd name="T31" fmla="*/ 10999436 h 609"/>
                <a:gd name="T32" fmla="*/ 43318061 w 581"/>
                <a:gd name="T33" fmla="*/ 10999436 h 609"/>
                <a:gd name="T34" fmla="*/ 46960119 w 581"/>
                <a:gd name="T35" fmla="*/ 7246742 h 609"/>
                <a:gd name="T36" fmla="*/ 54244957 w 581"/>
                <a:gd name="T37" fmla="*/ 18246178 h 609"/>
                <a:gd name="T38" fmla="*/ 61659637 w 581"/>
                <a:gd name="T39" fmla="*/ 7246742 h 609"/>
                <a:gd name="T40" fmla="*/ 71806401 w 581"/>
                <a:gd name="T41" fmla="*/ 10999436 h 609"/>
                <a:gd name="T42" fmla="*/ 66212751 w 581"/>
                <a:gd name="T43" fmla="*/ 59526167 h 609"/>
                <a:gd name="T44" fmla="*/ 10146404 w 581"/>
                <a:gd name="T45" fmla="*/ 63149718 h 609"/>
                <a:gd name="T46" fmla="*/ 12878128 w 581"/>
                <a:gd name="T47" fmla="*/ 65867111 h 609"/>
                <a:gd name="T48" fmla="*/ 39545439 w 581"/>
                <a:gd name="T49" fmla="*/ 63149718 h 609"/>
                <a:gd name="T50" fmla="*/ 39545439 w 581"/>
                <a:gd name="T51" fmla="*/ 63149718 h 609"/>
                <a:gd name="T52" fmla="*/ 39545439 w 581"/>
                <a:gd name="T53" fmla="*/ 63149718 h 609"/>
                <a:gd name="T54" fmla="*/ 12878128 w 581"/>
                <a:gd name="T55" fmla="*/ 60431965 h 609"/>
                <a:gd name="T56" fmla="*/ 58017218 w 581"/>
                <a:gd name="T57" fmla="*/ 28339815 h 609"/>
                <a:gd name="T58" fmla="*/ 13788823 w 581"/>
                <a:gd name="T59" fmla="*/ 28339815 h 609"/>
                <a:gd name="T60" fmla="*/ 13788823 w 581"/>
                <a:gd name="T61" fmla="*/ 35715700 h 609"/>
                <a:gd name="T62" fmla="*/ 61659637 w 581"/>
                <a:gd name="T63" fmla="*/ 31963007 h 609"/>
                <a:gd name="T64" fmla="*/ 58017218 w 581"/>
                <a:gd name="T65" fmla="*/ 43868240 h 609"/>
                <a:gd name="T66" fmla="*/ 35903020 w 581"/>
                <a:gd name="T67" fmla="*/ 43868240 h 609"/>
                <a:gd name="T68" fmla="*/ 13788823 w 581"/>
                <a:gd name="T69" fmla="*/ 43868240 h 609"/>
                <a:gd name="T70" fmla="*/ 13788823 w 581"/>
                <a:gd name="T71" fmla="*/ 51244484 h 609"/>
                <a:gd name="T72" fmla="*/ 35903020 w 581"/>
                <a:gd name="T73" fmla="*/ 51244484 h 609"/>
                <a:gd name="T74" fmla="*/ 61659637 w 581"/>
                <a:gd name="T75" fmla="*/ 47491791 h 609"/>
                <a:gd name="T76" fmla="*/ 54244957 w 581"/>
                <a:gd name="T77" fmla="*/ 14622627 h 609"/>
                <a:gd name="T78" fmla="*/ 50602538 w 581"/>
                <a:gd name="T79" fmla="*/ 10999436 h 609"/>
                <a:gd name="T80" fmla="*/ 54244957 w 581"/>
                <a:gd name="T81" fmla="*/ 0 h 609"/>
                <a:gd name="T82" fmla="*/ 58017218 w 581"/>
                <a:gd name="T83" fmla="*/ 10999436 h 609"/>
                <a:gd name="T84" fmla="*/ 35903020 w 581"/>
                <a:gd name="T85" fmla="*/ 14622627 h 609"/>
                <a:gd name="T86" fmla="*/ 32260601 w 581"/>
                <a:gd name="T87" fmla="*/ 10999436 h 609"/>
                <a:gd name="T88" fmla="*/ 35903020 w 581"/>
                <a:gd name="T89" fmla="*/ 0 h 609"/>
                <a:gd name="T90" fmla="*/ 39545439 w 581"/>
                <a:gd name="T91" fmla="*/ 10999436 h 609"/>
                <a:gd name="T92" fmla="*/ 17561444 w 581"/>
                <a:gd name="T93" fmla="*/ 14622627 h 609"/>
                <a:gd name="T94" fmla="*/ 13788823 w 581"/>
                <a:gd name="T95" fmla="*/ 10999436 h 609"/>
                <a:gd name="T96" fmla="*/ 17561444 w 581"/>
                <a:gd name="T97" fmla="*/ 0 h 609"/>
                <a:gd name="T98" fmla="*/ 21203502 w 581"/>
                <a:gd name="T99" fmla="*/ 10999436 h 60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581" h="609">
                  <a:moveTo>
                    <a:pt x="566" y="523"/>
                  </a:moveTo>
                  <a:lnTo>
                    <a:pt x="566" y="523"/>
                  </a:lnTo>
                  <a:cubicBezTo>
                    <a:pt x="495" y="594"/>
                    <a:pt x="495" y="594"/>
                    <a:pt x="495" y="594"/>
                  </a:cubicBezTo>
                  <a:cubicBezTo>
                    <a:pt x="488" y="601"/>
                    <a:pt x="481" y="608"/>
                    <a:pt x="474" y="608"/>
                  </a:cubicBezTo>
                  <a:cubicBezTo>
                    <a:pt x="467" y="608"/>
                    <a:pt x="460" y="601"/>
                    <a:pt x="453" y="594"/>
                  </a:cubicBezTo>
                  <a:cubicBezTo>
                    <a:pt x="417" y="558"/>
                    <a:pt x="417" y="558"/>
                    <a:pt x="417" y="558"/>
                  </a:cubicBezTo>
                  <a:cubicBezTo>
                    <a:pt x="410" y="551"/>
                    <a:pt x="410" y="544"/>
                    <a:pt x="410" y="537"/>
                  </a:cubicBezTo>
                  <a:cubicBezTo>
                    <a:pt x="410" y="523"/>
                    <a:pt x="417" y="509"/>
                    <a:pt x="439" y="509"/>
                  </a:cubicBezTo>
                  <a:cubicBezTo>
                    <a:pt x="446" y="509"/>
                    <a:pt x="453" y="516"/>
                    <a:pt x="453" y="523"/>
                  </a:cubicBezTo>
                  <a:cubicBezTo>
                    <a:pt x="474" y="537"/>
                    <a:pt x="474" y="537"/>
                    <a:pt x="474" y="537"/>
                  </a:cubicBezTo>
                  <a:cubicBezTo>
                    <a:pt x="530" y="481"/>
                    <a:pt x="530" y="481"/>
                    <a:pt x="530" y="481"/>
                  </a:cubicBezTo>
                  <a:cubicBezTo>
                    <a:pt x="537" y="474"/>
                    <a:pt x="545" y="474"/>
                    <a:pt x="552" y="474"/>
                  </a:cubicBezTo>
                  <a:cubicBezTo>
                    <a:pt x="566" y="474"/>
                    <a:pt x="580" y="488"/>
                    <a:pt x="580" y="502"/>
                  </a:cubicBezTo>
                  <a:cubicBezTo>
                    <a:pt x="580" y="509"/>
                    <a:pt x="573" y="516"/>
                    <a:pt x="566" y="523"/>
                  </a:cubicBezTo>
                  <a:close/>
                  <a:moveTo>
                    <a:pt x="474" y="495"/>
                  </a:moveTo>
                  <a:lnTo>
                    <a:pt x="474" y="495"/>
                  </a:lnTo>
                  <a:cubicBezTo>
                    <a:pt x="467" y="488"/>
                    <a:pt x="453" y="481"/>
                    <a:pt x="439" y="481"/>
                  </a:cubicBezTo>
                  <a:cubicBezTo>
                    <a:pt x="403" y="481"/>
                    <a:pt x="382" y="509"/>
                    <a:pt x="382" y="537"/>
                  </a:cubicBezTo>
                  <a:cubicBezTo>
                    <a:pt x="382" y="558"/>
                    <a:pt x="389" y="573"/>
                    <a:pt x="396" y="580"/>
                  </a:cubicBezTo>
                  <a:cubicBezTo>
                    <a:pt x="424" y="608"/>
                    <a:pt x="424" y="608"/>
                    <a:pt x="424" y="608"/>
                  </a:cubicBezTo>
                  <a:cubicBezTo>
                    <a:pt x="29" y="608"/>
                    <a:pt x="29" y="608"/>
                    <a:pt x="29" y="608"/>
                  </a:cubicBezTo>
                  <a:cubicBezTo>
                    <a:pt x="15" y="608"/>
                    <a:pt x="0" y="594"/>
                    <a:pt x="0" y="580"/>
                  </a:cubicBezTo>
                  <a:cubicBezTo>
                    <a:pt x="0" y="85"/>
                    <a:pt x="0" y="85"/>
                    <a:pt x="0" y="85"/>
                  </a:cubicBezTo>
                  <a:cubicBezTo>
                    <a:pt x="0" y="71"/>
                    <a:pt x="15" y="56"/>
                    <a:pt x="29" y="56"/>
                  </a:cubicBezTo>
                  <a:cubicBezTo>
                    <a:pt x="78" y="56"/>
                    <a:pt x="78" y="56"/>
                    <a:pt x="78" y="56"/>
                  </a:cubicBezTo>
                  <a:cubicBezTo>
                    <a:pt x="78" y="85"/>
                    <a:pt x="78" y="85"/>
                    <a:pt x="78" y="85"/>
                  </a:cubicBezTo>
                  <a:cubicBezTo>
                    <a:pt x="78" y="120"/>
                    <a:pt x="106" y="141"/>
                    <a:pt x="135" y="141"/>
                  </a:cubicBezTo>
                  <a:cubicBezTo>
                    <a:pt x="163" y="141"/>
                    <a:pt x="191" y="120"/>
                    <a:pt x="191" y="85"/>
                  </a:cubicBezTo>
                  <a:cubicBezTo>
                    <a:pt x="191" y="56"/>
                    <a:pt x="191" y="56"/>
                    <a:pt x="191" y="56"/>
                  </a:cubicBezTo>
                  <a:cubicBezTo>
                    <a:pt x="219" y="56"/>
                    <a:pt x="219" y="56"/>
                    <a:pt x="219" y="56"/>
                  </a:cubicBezTo>
                  <a:cubicBezTo>
                    <a:pt x="219" y="85"/>
                    <a:pt x="219" y="85"/>
                    <a:pt x="219" y="85"/>
                  </a:cubicBezTo>
                  <a:cubicBezTo>
                    <a:pt x="219" y="120"/>
                    <a:pt x="248" y="141"/>
                    <a:pt x="276" y="141"/>
                  </a:cubicBezTo>
                  <a:cubicBezTo>
                    <a:pt x="304" y="141"/>
                    <a:pt x="333" y="120"/>
                    <a:pt x="333" y="85"/>
                  </a:cubicBezTo>
                  <a:cubicBezTo>
                    <a:pt x="333" y="56"/>
                    <a:pt x="333" y="56"/>
                    <a:pt x="333" y="56"/>
                  </a:cubicBezTo>
                  <a:cubicBezTo>
                    <a:pt x="361" y="56"/>
                    <a:pt x="361" y="56"/>
                    <a:pt x="361" y="56"/>
                  </a:cubicBezTo>
                  <a:cubicBezTo>
                    <a:pt x="361" y="85"/>
                    <a:pt x="361" y="85"/>
                    <a:pt x="361" y="85"/>
                  </a:cubicBezTo>
                  <a:cubicBezTo>
                    <a:pt x="361" y="120"/>
                    <a:pt x="389" y="141"/>
                    <a:pt x="417" y="141"/>
                  </a:cubicBezTo>
                  <a:cubicBezTo>
                    <a:pt x="446" y="141"/>
                    <a:pt x="474" y="120"/>
                    <a:pt x="474" y="85"/>
                  </a:cubicBezTo>
                  <a:cubicBezTo>
                    <a:pt x="474" y="56"/>
                    <a:pt x="474" y="56"/>
                    <a:pt x="474" y="56"/>
                  </a:cubicBezTo>
                  <a:cubicBezTo>
                    <a:pt x="523" y="56"/>
                    <a:pt x="523" y="56"/>
                    <a:pt x="523" y="56"/>
                  </a:cubicBezTo>
                  <a:cubicBezTo>
                    <a:pt x="537" y="56"/>
                    <a:pt x="552" y="71"/>
                    <a:pt x="552" y="85"/>
                  </a:cubicBezTo>
                  <a:cubicBezTo>
                    <a:pt x="552" y="445"/>
                    <a:pt x="552" y="445"/>
                    <a:pt x="552" y="445"/>
                  </a:cubicBezTo>
                  <a:cubicBezTo>
                    <a:pt x="530" y="445"/>
                    <a:pt x="516" y="452"/>
                    <a:pt x="509" y="460"/>
                  </a:cubicBezTo>
                  <a:lnTo>
                    <a:pt x="474" y="495"/>
                  </a:lnTo>
                  <a:close/>
                  <a:moveTo>
                    <a:pt x="78" y="488"/>
                  </a:moveTo>
                  <a:lnTo>
                    <a:pt x="78" y="488"/>
                  </a:lnTo>
                  <a:cubicBezTo>
                    <a:pt x="78" y="502"/>
                    <a:pt x="85" y="509"/>
                    <a:pt x="99" y="509"/>
                  </a:cubicBezTo>
                  <a:cubicBezTo>
                    <a:pt x="283" y="509"/>
                    <a:pt x="283" y="509"/>
                    <a:pt x="283" y="509"/>
                  </a:cubicBezTo>
                  <a:cubicBezTo>
                    <a:pt x="297" y="509"/>
                    <a:pt x="304" y="502"/>
                    <a:pt x="304" y="488"/>
                  </a:cubicBezTo>
                  <a:cubicBezTo>
                    <a:pt x="304" y="474"/>
                    <a:pt x="297" y="467"/>
                    <a:pt x="283" y="467"/>
                  </a:cubicBezTo>
                  <a:cubicBezTo>
                    <a:pt x="99" y="467"/>
                    <a:pt x="99" y="467"/>
                    <a:pt x="99" y="467"/>
                  </a:cubicBezTo>
                  <a:cubicBezTo>
                    <a:pt x="85" y="467"/>
                    <a:pt x="78" y="474"/>
                    <a:pt x="78" y="488"/>
                  </a:cubicBezTo>
                  <a:close/>
                  <a:moveTo>
                    <a:pt x="446" y="219"/>
                  </a:moveTo>
                  <a:lnTo>
                    <a:pt x="446" y="219"/>
                  </a:lnTo>
                  <a:cubicBezTo>
                    <a:pt x="106" y="219"/>
                    <a:pt x="106" y="219"/>
                    <a:pt x="106" y="219"/>
                  </a:cubicBezTo>
                  <a:cubicBezTo>
                    <a:pt x="92" y="219"/>
                    <a:pt x="78" y="233"/>
                    <a:pt x="78" y="247"/>
                  </a:cubicBezTo>
                  <a:cubicBezTo>
                    <a:pt x="78" y="262"/>
                    <a:pt x="92" y="276"/>
                    <a:pt x="106" y="276"/>
                  </a:cubicBezTo>
                  <a:cubicBezTo>
                    <a:pt x="446" y="276"/>
                    <a:pt x="446" y="276"/>
                    <a:pt x="446" y="276"/>
                  </a:cubicBezTo>
                  <a:cubicBezTo>
                    <a:pt x="460" y="276"/>
                    <a:pt x="474" y="262"/>
                    <a:pt x="474" y="247"/>
                  </a:cubicBezTo>
                  <a:cubicBezTo>
                    <a:pt x="474" y="233"/>
                    <a:pt x="460" y="219"/>
                    <a:pt x="446" y="219"/>
                  </a:cubicBezTo>
                  <a:close/>
                  <a:moveTo>
                    <a:pt x="446" y="339"/>
                  </a:moveTo>
                  <a:lnTo>
                    <a:pt x="446" y="339"/>
                  </a:lnTo>
                  <a:cubicBezTo>
                    <a:pt x="276" y="339"/>
                    <a:pt x="276" y="339"/>
                    <a:pt x="276" y="339"/>
                  </a:cubicBezTo>
                  <a:cubicBezTo>
                    <a:pt x="226" y="339"/>
                    <a:pt x="226" y="339"/>
                    <a:pt x="226" y="339"/>
                  </a:cubicBezTo>
                  <a:cubicBezTo>
                    <a:pt x="106" y="339"/>
                    <a:pt x="106" y="339"/>
                    <a:pt x="106" y="339"/>
                  </a:cubicBezTo>
                  <a:cubicBezTo>
                    <a:pt x="92" y="339"/>
                    <a:pt x="78" y="353"/>
                    <a:pt x="78" y="367"/>
                  </a:cubicBezTo>
                  <a:cubicBezTo>
                    <a:pt x="78" y="389"/>
                    <a:pt x="92" y="396"/>
                    <a:pt x="106" y="396"/>
                  </a:cubicBezTo>
                  <a:cubicBezTo>
                    <a:pt x="226" y="396"/>
                    <a:pt x="226" y="396"/>
                    <a:pt x="226" y="396"/>
                  </a:cubicBezTo>
                  <a:cubicBezTo>
                    <a:pt x="276" y="396"/>
                    <a:pt x="276" y="396"/>
                    <a:pt x="276" y="396"/>
                  </a:cubicBezTo>
                  <a:cubicBezTo>
                    <a:pt x="446" y="396"/>
                    <a:pt x="446" y="396"/>
                    <a:pt x="446" y="396"/>
                  </a:cubicBezTo>
                  <a:cubicBezTo>
                    <a:pt x="460" y="396"/>
                    <a:pt x="474" y="389"/>
                    <a:pt x="474" y="367"/>
                  </a:cubicBezTo>
                  <a:cubicBezTo>
                    <a:pt x="474" y="353"/>
                    <a:pt x="460" y="339"/>
                    <a:pt x="446" y="339"/>
                  </a:cubicBezTo>
                  <a:close/>
                  <a:moveTo>
                    <a:pt x="417" y="113"/>
                  </a:moveTo>
                  <a:lnTo>
                    <a:pt x="417" y="113"/>
                  </a:lnTo>
                  <a:cubicBezTo>
                    <a:pt x="403" y="113"/>
                    <a:pt x="389" y="106"/>
                    <a:pt x="389" y="85"/>
                  </a:cubicBezTo>
                  <a:cubicBezTo>
                    <a:pt x="389" y="28"/>
                    <a:pt x="389" y="28"/>
                    <a:pt x="389" y="28"/>
                  </a:cubicBezTo>
                  <a:cubicBezTo>
                    <a:pt x="389" y="14"/>
                    <a:pt x="403" y="0"/>
                    <a:pt x="417" y="0"/>
                  </a:cubicBezTo>
                  <a:cubicBezTo>
                    <a:pt x="431" y="0"/>
                    <a:pt x="446" y="14"/>
                    <a:pt x="446" y="28"/>
                  </a:cubicBezTo>
                  <a:cubicBezTo>
                    <a:pt x="446" y="85"/>
                    <a:pt x="446" y="85"/>
                    <a:pt x="446" y="85"/>
                  </a:cubicBezTo>
                  <a:cubicBezTo>
                    <a:pt x="446" y="106"/>
                    <a:pt x="431" y="113"/>
                    <a:pt x="417" y="113"/>
                  </a:cubicBezTo>
                  <a:close/>
                  <a:moveTo>
                    <a:pt x="276" y="113"/>
                  </a:moveTo>
                  <a:lnTo>
                    <a:pt x="276" y="113"/>
                  </a:lnTo>
                  <a:cubicBezTo>
                    <a:pt x="262" y="113"/>
                    <a:pt x="248" y="106"/>
                    <a:pt x="248" y="85"/>
                  </a:cubicBezTo>
                  <a:cubicBezTo>
                    <a:pt x="248" y="28"/>
                    <a:pt x="248" y="28"/>
                    <a:pt x="248" y="28"/>
                  </a:cubicBezTo>
                  <a:cubicBezTo>
                    <a:pt x="248" y="14"/>
                    <a:pt x="262" y="0"/>
                    <a:pt x="276" y="0"/>
                  </a:cubicBezTo>
                  <a:cubicBezTo>
                    <a:pt x="290" y="0"/>
                    <a:pt x="304" y="14"/>
                    <a:pt x="304" y="28"/>
                  </a:cubicBezTo>
                  <a:cubicBezTo>
                    <a:pt x="304" y="85"/>
                    <a:pt x="304" y="85"/>
                    <a:pt x="304" y="85"/>
                  </a:cubicBezTo>
                  <a:cubicBezTo>
                    <a:pt x="304" y="106"/>
                    <a:pt x="290" y="113"/>
                    <a:pt x="276" y="113"/>
                  </a:cubicBezTo>
                  <a:close/>
                  <a:moveTo>
                    <a:pt x="135" y="113"/>
                  </a:moveTo>
                  <a:lnTo>
                    <a:pt x="135" y="113"/>
                  </a:lnTo>
                  <a:cubicBezTo>
                    <a:pt x="121" y="113"/>
                    <a:pt x="106" y="106"/>
                    <a:pt x="106" y="85"/>
                  </a:cubicBezTo>
                  <a:cubicBezTo>
                    <a:pt x="106" y="28"/>
                    <a:pt x="106" y="28"/>
                    <a:pt x="106" y="28"/>
                  </a:cubicBezTo>
                  <a:cubicBezTo>
                    <a:pt x="106" y="14"/>
                    <a:pt x="121" y="0"/>
                    <a:pt x="135" y="0"/>
                  </a:cubicBezTo>
                  <a:cubicBezTo>
                    <a:pt x="149" y="0"/>
                    <a:pt x="163" y="14"/>
                    <a:pt x="163" y="28"/>
                  </a:cubicBezTo>
                  <a:cubicBezTo>
                    <a:pt x="163" y="85"/>
                    <a:pt x="163" y="85"/>
                    <a:pt x="163" y="85"/>
                  </a:cubicBezTo>
                  <a:cubicBezTo>
                    <a:pt x="163" y="106"/>
                    <a:pt x="149" y="113"/>
                    <a:pt x="135" y="113"/>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6" name="组合 5"/>
          <p:cNvGrpSpPr/>
          <p:nvPr/>
        </p:nvGrpSpPr>
        <p:grpSpPr>
          <a:xfrm>
            <a:off x="6192011" y="1700284"/>
            <a:ext cx="576064" cy="576064"/>
            <a:chOff x="4788024" y="1275213"/>
            <a:chExt cx="432048" cy="432048"/>
          </a:xfrm>
        </p:grpSpPr>
        <p:sp>
          <p:nvSpPr>
            <p:cNvPr id="17" name="椭圆 65"/>
            <p:cNvSpPr>
              <a:spLocks noChangeArrowheads="1"/>
            </p:cNvSpPr>
            <p:nvPr/>
          </p:nvSpPr>
          <p:spPr bwMode="auto">
            <a:xfrm>
              <a:off x="4788024" y="1275213"/>
              <a:ext cx="432048" cy="432048"/>
            </a:xfrm>
            <a:prstGeom prst="ellipse">
              <a:avLst/>
            </a:prstGeom>
            <a:solidFill>
              <a:srgbClr val="F79600"/>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20" name="Freeform 110"/>
            <p:cNvSpPr>
              <a:spLocks noChangeArrowheads="1"/>
            </p:cNvSpPr>
            <p:nvPr/>
          </p:nvSpPr>
          <p:spPr bwMode="auto">
            <a:xfrm>
              <a:off x="4891102" y="1366806"/>
              <a:ext cx="250679" cy="248862"/>
            </a:xfrm>
            <a:custGeom>
              <a:gdLst>
                <a:gd name="T0" fmla="*/ 78678142 w 609"/>
                <a:gd name="T1" fmla="*/ 71002280 h 602"/>
                <a:gd name="T2" fmla="*/ 78678142 w 609"/>
                <a:gd name="T3" fmla="*/ 71002280 h 602"/>
                <a:gd name="T4" fmla="*/ 71302258 w 609"/>
                <a:gd name="T5" fmla="*/ 78441997 h 602"/>
                <a:gd name="T6" fmla="*/ 65867111 w 609"/>
                <a:gd name="T7" fmla="*/ 76614673 h 602"/>
                <a:gd name="T8" fmla="*/ 44774038 w 609"/>
                <a:gd name="T9" fmla="*/ 54426302 h 602"/>
                <a:gd name="T10" fmla="*/ 29245613 w 609"/>
                <a:gd name="T11" fmla="*/ 59125033 h 602"/>
                <a:gd name="T12" fmla="*/ 0 w 609"/>
                <a:gd name="T13" fmla="*/ 29497307 h 602"/>
                <a:gd name="T14" fmla="*/ 29245613 w 609"/>
                <a:gd name="T15" fmla="*/ 0 h 602"/>
                <a:gd name="T16" fmla="*/ 58491226 w 609"/>
                <a:gd name="T17" fmla="*/ 29497307 h 602"/>
                <a:gd name="T18" fmla="*/ 54867675 w 609"/>
                <a:gd name="T19" fmla="*/ 44376380 h 602"/>
                <a:gd name="T20" fmla="*/ 75960749 w 609"/>
                <a:gd name="T21" fmla="*/ 65520668 h 602"/>
                <a:gd name="T22" fmla="*/ 78678142 w 609"/>
                <a:gd name="T23" fmla="*/ 71002280 h 602"/>
                <a:gd name="T24" fmla="*/ 29245613 w 609"/>
                <a:gd name="T25" fmla="*/ 7439717 h 602"/>
                <a:gd name="T26" fmla="*/ 29245613 w 609"/>
                <a:gd name="T27" fmla="*/ 7439717 h 602"/>
                <a:gd name="T28" fmla="*/ 7246742 w 609"/>
                <a:gd name="T29" fmla="*/ 29497307 h 602"/>
                <a:gd name="T30" fmla="*/ 29245613 w 609"/>
                <a:gd name="T31" fmla="*/ 51685677 h 602"/>
                <a:gd name="T32" fmla="*/ 51244484 w 609"/>
                <a:gd name="T33" fmla="*/ 29497307 h 602"/>
                <a:gd name="T34" fmla="*/ 29245613 w 609"/>
                <a:gd name="T35" fmla="*/ 7439717 h 602"/>
                <a:gd name="T36" fmla="*/ 42056644 w 609"/>
                <a:gd name="T37" fmla="*/ 33282375 h 602"/>
                <a:gd name="T38" fmla="*/ 42056644 w 609"/>
                <a:gd name="T39" fmla="*/ 33282375 h 602"/>
                <a:gd name="T40" fmla="*/ 32868804 w 609"/>
                <a:gd name="T41" fmla="*/ 33282375 h 602"/>
                <a:gd name="T42" fmla="*/ 32868804 w 609"/>
                <a:gd name="T43" fmla="*/ 41504973 h 602"/>
                <a:gd name="T44" fmla="*/ 29245613 w 609"/>
                <a:gd name="T45" fmla="*/ 45290042 h 602"/>
                <a:gd name="T46" fmla="*/ 25622062 w 609"/>
                <a:gd name="T47" fmla="*/ 41504973 h 602"/>
                <a:gd name="T48" fmla="*/ 25622062 w 609"/>
                <a:gd name="T49" fmla="*/ 33282375 h 602"/>
                <a:gd name="T50" fmla="*/ 17340380 w 609"/>
                <a:gd name="T51" fmla="*/ 33282375 h 602"/>
                <a:gd name="T52" fmla="*/ 13716829 w 609"/>
                <a:gd name="T53" fmla="*/ 29497307 h 602"/>
                <a:gd name="T54" fmla="*/ 17340380 w 609"/>
                <a:gd name="T55" fmla="*/ 25842658 h 602"/>
                <a:gd name="T56" fmla="*/ 25622062 w 609"/>
                <a:gd name="T57" fmla="*/ 25842658 h 602"/>
                <a:gd name="T58" fmla="*/ 25622062 w 609"/>
                <a:gd name="T59" fmla="*/ 16575978 h 602"/>
                <a:gd name="T60" fmla="*/ 29245613 w 609"/>
                <a:gd name="T61" fmla="*/ 12921329 h 602"/>
                <a:gd name="T62" fmla="*/ 32868804 w 609"/>
                <a:gd name="T63" fmla="*/ 16575978 h 602"/>
                <a:gd name="T64" fmla="*/ 32868804 w 609"/>
                <a:gd name="T65" fmla="*/ 25842658 h 602"/>
                <a:gd name="T66" fmla="*/ 42056644 w 609"/>
                <a:gd name="T67" fmla="*/ 25842658 h 602"/>
                <a:gd name="T68" fmla="*/ 45679835 w 609"/>
                <a:gd name="T69" fmla="*/ 29497307 h 602"/>
                <a:gd name="T70" fmla="*/ 42056644 w 609"/>
                <a:gd name="T71" fmla="*/ 33282375 h 60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609" h="602">
                  <a:moveTo>
                    <a:pt x="608" y="544"/>
                  </a:moveTo>
                  <a:lnTo>
                    <a:pt x="608" y="544"/>
                  </a:lnTo>
                  <a:cubicBezTo>
                    <a:pt x="608" y="573"/>
                    <a:pt x="579" y="601"/>
                    <a:pt x="551" y="601"/>
                  </a:cubicBezTo>
                  <a:cubicBezTo>
                    <a:pt x="530" y="601"/>
                    <a:pt x="516" y="594"/>
                    <a:pt x="509" y="587"/>
                  </a:cubicBezTo>
                  <a:cubicBezTo>
                    <a:pt x="346" y="417"/>
                    <a:pt x="346" y="417"/>
                    <a:pt x="346" y="417"/>
                  </a:cubicBezTo>
                  <a:cubicBezTo>
                    <a:pt x="311" y="438"/>
                    <a:pt x="269" y="453"/>
                    <a:pt x="226" y="453"/>
                  </a:cubicBezTo>
                  <a:cubicBezTo>
                    <a:pt x="106" y="453"/>
                    <a:pt x="0" y="347"/>
                    <a:pt x="0" y="226"/>
                  </a:cubicBezTo>
                  <a:cubicBezTo>
                    <a:pt x="0" y="99"/>
                    <a:pt x="106" y="0"/>
                    <a:pt x="226" y="0"/>
                  </a:cubicBezTo>
                  <a:cubicBezTo>
                    <a:pt x="353" y="0"/>
                    <a:pt x="452" y="99"/>
                    <a:pt x="452" y="226"/>
                  </a:cubicBezTo>
                  <a:cubicBezTo>
                    <a:pt x="452" y="269"/>
                    <a:pt x="445" y="304"/>
                    <a:pt x="424" y="340"/>
                  </a:cubicBezTo>
                  <a:cubicBezTo>
                    <a:pt x="587" y="502"/>
                    <a:pt x="587" y="502"/>
                    <a:pt x="587" y="502"/>
                  </a:cubicBezTo>
                  <a:cubicBezTo>
                    <a:pt x="601" y="516"/>
                    <a:pt x="608" y="530"/>
                    <a:pt x="608" y="544"/>
                  </a:cubicBezTo>
                  <a:close/>
                  <a:moveTo>
                    <a:pt x="226" y="57"/>
                  </a:moveTo>
                  <a:lnTo>
                    <a:pt x="226" y="57"/>
                  </a:lnTo>
                  <a:cubicBezTo>
                    <a:pt x="134" y="57"/>
                    <a:pt x="56" y="127"/>
                    <a:pt x="56" y="226"/>
                  </a:cubicBezTo>
                  <a:cubicBezTo>
                    <a:pt x="56" y="318"/>
                    <a:pt x="134" y="396"/>
                    <a:pt x="226" y="396"/>
                  </a:cubicBezTo>
                  <a:cubicBezTo>
                    <a:pt x="325" y="396"/>
                    <a:pt x="396" y="318"/>
                    <a:pt x="396" y="226"/>
                  </a:cubicBezTo>
                  <a:cubicBezTo>
                    <a:pt x="396" y="127"/>
                    <a:pt x="325" y="57"/>
                    <a:pt x="226" y="57"/>
                  </a:cubicBezTo>
                  <a:close/>
                  <a:moveTo>
                    <a:pt x="325" y="255"/>
                  </a:moveTo>
                  <a:lnTo>
                    <a:pt x="325" y="255"/>
                  </a:lnTo>
                  <a:cubicBezTo>
                    <a:pt x="254" y="255"/>
                    <a:pt x="254" y="255"/>
                    <a:pt x="254" y="255"/>
                  </a:cubicBezTo>
                  <a:cubicBezTo>
                    <a:pt x="254" y="318"/>
                    <a:pt x="254" y="318"/>
                    <a:pt x="254" y="318"/>
                  </a:cubicBezTo>
                  <a:cubicBezTo>
                    <a:pt x="254" y="333"/>
                    <a:pt x="247" y="347"/>
                    <a:pt x="226" y="347"/>
                  </a:cubicBezTo>
                  <a:cubicBezTo>
                    <a:pt x="212" y="347"/>
                    <a:pt x="198" y="333"/>
                    <a:pt x="198" y="318"/>
                  </a:cubicBezTo>
                  <a:cubicBezTo>
                    <a:pt x="198" y="255"/>
                    <a:pt x="198" y="255"/>
                    <a:pt x="198" y="255"/>
                  </a:cubicBezTo>
                  <a:cubicBezTo>
                    <a:pt x="134" y="255"/>
                    <a:pt x="134" y="255"/>
                    <a:pt x="134" y="255"/>
                  </a:cubicBezTo>
                  <a:cubicBezTo>
                    <a:pt x="120" y="255"/>
                    <a:pt x="106" y="241"/>
                    <a:pt x="106" y="226"/>
                  </a:cubicBezTo>
                  <a:cubicBezTo>
                    <a:pt x="106" y="205"/>
                    <a:pt x="120" y="198"/>
                    <a:pt x="134" y="198"/>
                  </a:cubicBezTo>
                  <a:cubicBezTo>
                    <a:pt x="198" y="198"/>
                    <a:pt x="198" y="198"/>
                    <a:pt x="198" y="198"/>
                  </a:cubicBezTo>
                  <a:cubicBezTo>
                    <a:pt x="198" y="127"/>
                    <a:pt x="198" y="127"/>
                    <a:pt x="198" y="127"/>
                  </a:cubicBezTo>
                  <a:cubicBezTo>
                    <a:pt x="198" y="113"/>
                    <a:pt x="212" y="99"/>
                    <a:pt x="226" y="99"/>
                  </a:cubicBezTo>
                  <a:cubicBezTo>
                    <a:pt x="247" y="99"/>
                    <a:pt x="254" y="113"/>
                    <a:pt x="254" y="127"/>
                  </a:cubicBezTo>
                  <a:cubicBezTo>
                    <a:pt x="254" y="198"/>
                    <a:pt x="254" y="198"/>
                    <a:pt x="254" y="198"/>
                  </a:cubicBezTo>
                  <a:cubicBezTo>
                    <a:pt x="325" y="198"/>
                    <a:pt x="325" y="198"/>
                    <a:pt x="325" y="198"/>
                  </a:cubicBezTo>
                  <a:cubicBezTo>
                    <a:pt x="339" y="198"/>
                    <a:pt x="353" y="205"/>
                    <a:pt x="353" y="226"/>
                  </a:cubicBezTo>
                  <a:cubicBezTo>
                    <a:pt x="353" y="241"/>
                    <a:pt x="339" y="255"/>
                    <a:pt x="325" y="255"/>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9" name="组合 8"/>
          <p:cNvGrpSpPr/>
          <p:nvPr/>
        </p:nvGrpSpPr>
        <p:grpSpPr>
          <a:xfrm>
            <a:off x="7056109" y="1699760"/>
            <a:ext cx="577111" cy="577112"/>
            <a:chOff x="5436096" y="1274820"/>
            <a:chExt cx="432833" cy="432834"/>
          </a:xfrm>
        </p:grpSpPr>
        <p:sp>
          <p:nvSpPr>
            <p:cNvPr id="25" name="椭圆 16"/>
            <p:cNvSpPr>
              <a:spLocks noChangeArrowheads="1"/>
            </p:cNvSpPr>
            <p:nvPr/>
          </p:nvSpPr>
          <p:spPr bwMode="auto">
            <a:xfrm>
              <a:off x="5436096" y="1274820"/>
              <a:ext cx="432833" cy="432834"/>
            </a:xfrm>
            <a:prstGeom prst="ellipse">
              <a:avLst/>
            </a:prstGeom>
            <a:solidFill>
              <a:schemeClr val="accent3"/>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21" name="Freeform 16"/>
            <p:cNvSpPr>
              <a:spLocks noChangeArrowheads="1"/>
            </p:cNvSpPr>
            <p:nvPr/>
          </p:nvSpPr>
          <p:spPr bwMode="auto">
            <a:xfrm>
              <a:off x="5554420" y="1377705"/>
              <a:ext cx="196183" cy="227065"/>
            </a:xfrm>
            <a:custGeom>
              <a:gdLst>
                <a:gd name="T0" fmla="*/ 58106390 w 475"/>
                <a:gd name="T1" fmla="*/ 71207247 h 552"/>
                <a:gd name="T2" fmla="*/ 58106390 w 475"/>
                <a:gd name="T3" fmla="*/ 71207247 h 552"/>
                <a:gd name="T4" fmla="*/ 54327993 w 475"/>
                <a:gd name="T5" fmla="*/ 71207247 h 552"/>
                <a:gd name="T6" fmla="*/ 54327993 w 475"/>
                <a:gd name="T7" fmla="*/ 0 h 552"/>
                <a:gd name="T8" fmla="*/ 58106390 w 475"/>
                <a:gd name="T9" fmla="*/ 0 h 552"/>
                <a:gd name="T10" fmla="*/ 61754124 w 475"/>
                <a:gd name="T11" fmla="*/ 3618618 h 552"/>
                <a:gd name="T12" fmla="*/ 61754124 w 475"/>
                <a:gd name="T13" fmla="*/ 67588630 h 552"/>
                <a:gd name="T14" fmla="*/ 58106390 w 475"/>
                <a:gd name="T15" fmla="*/ 71207247 h 552"/>
                <a:gd name="T16" fmla="*/ 7426131 w 475"/>
                <a:gd name="T17" fmla="*/ 67588630 h 552"/>
                <a:gd name="T18" fmla="*/ 7426131 w 475"/>
                <a:gd name="T19" fmla="*/ 67588630 h 552"/>
                <a:gd name="T20" fmla="*/ 7426131 w 475"/>
                <a:gd name="T21" fmla="*/ 63970012 h 552"/>
                <a:gd name="T22" fmla="*/ 13809846 w 475"/>
                <a:gd name="T23" fmla="*/ 63970012 h 552"/>
                <a:gd name="T24" fmla="*/ 21235977 w 475"/>
                <a:gd name="T25" fmla="*/ 56603721 h 552"/>
                <a:gd name="T26" fmla="*/ 13809846 w 475"/>
                <a:gd name="T27" fmla="*/ 49237429 h 552"/>
                <a:gd name="T28" fmla="*/ 7426131 w 475"/>
                <a:gd name="T29" fmla="*/ 49237429 h 552"/>
                <a:gd name="T30" fmla="*/ 7426131 w 475"/>
                <a:gd name="T31" fmla="*/ 42905028 h 552"/>
                <a:gd name="T32" fmla="*/ 13809846 w 475"/>
                <a:gd name="T33" fmla="*/ 42905028 h 552"/>
                <a:gd name="T34" fmla="*/ 21235977 w 475"/>
                <a:gd name="T35" fmla="*/ 35539095 h 552"/>
                <a:gd name="T36" fmla="*/ 13809846 w 475"/>
                <a:gd name="T37" fmla="*/ 28301860 h 552"/>
                <a:gd name="T38" fmla="*/ 7426131 w 475"/>
                <a:gd name="T39" fmla="*/ 28301860 h 552"/>
                <a:gd name="T40" fmla="*/ 7426131 w 475"/>
                <a:gd name="T41" fmla="*/ 21840403 h 552"/>
                <a:gd name="T42" fmla="*/ 13809846 w 475"/>
                <a:gd name="T43" fmla="*/ 21840403 h 552"/>
                <a:gd name="T44" fmla="*/ 21235977 w 475"/>
                <a:gd name="T45" fmla="*/ 14603167 h 552"/>
                <a:gd name="T46" fmla="*/ 13809846 w 475"/>
                <a:gd name="T47" fmla="*/ 7236876 h 552"/>
                <a:gd name="T48" fmla="*/ 7426131 w 475"/>
                <a:gd name="T49" fmla="*/ 7236876 h 552"/>
                <a:gd name="T50" fmla="*/ 7426131 w 475"/>
                <a:gd name="T51" fmla="*/ 3618618 h 552"/>
                <a:gd name="T52" fmla="*/ 11074226 w 475"/>
                <a:gd name="T53" fmla="*/ 0 h 552"/>
                <a:gd name="T54" fmla="*/ 50680259 w 475"/>
                <a:gd name="T55" fmla="*/ 0 h 552"/>
                <a:gd name="T56" fmla="*/ 50680259 w 475"/>
                <a:gd name="T57" fmla="*/ 71207247 h 552"/>
                <a:gd name="T58" fmla="*/ 11074226 w 475"/>
                <a:gd name="T59" fmla="*/ 71207247 h 552"/>
                <a:gd name="T60" fmla="*/ 7426131 w 475"/>
                <a:gd name="T61" fmla="*/ 67588630 h 552"/>
                <a:gd name="T62" fmla="*/ 17588243 w 475"/>
                <a:gd name="T63" fmla="*/ 14603167 h 552"/>
                <a:gd name="T64" fmla="*/ 17588243 w 475"/>
                <a:gd name="T65" fmla="*/ 14603167 h 552"/>
                <a:gd name="T66" fmla="*/ 13809846 w 475"/>
                <a:gd name="T67" fmla="*/ 18221785 h 552"/>
                <a:gd name="T68" fmla="*/ 3778036 w 475"/>
                <a:gd name="T69" fmla="*/ 18221785 h 552"/>
                <a:gd name="T70" fmla="*/ 0 w 475"/>
                <a:gd name="T71" fmla="*/ 14603167 h 552"/>
                <a:gd name="T72" fmla="*/ 3778036 w 475"/>
                <a:gd name="T73" fmla="*/ 10984909 h 552"/>
                <a:gd name="T74" fmla="*/ 13809846 w 475"/>
                <a:gd name="T75" fmla="*/ 10984909 h 552"/>
                <a:gd name="T76" fmla="*/ 17588243 w 475"/>
                <a:gd name="T77" fmla="*/ 14603167 h 552"/>
                <a:gd name="T78" fmla="*/ 3778036 w 475"/>
                <a:gd name="T79" fmla="*/ 31920478 h 552"/>
                <a:gd name="T80" fmla="*/ 3778036 w 475"/>
                <a:gd name="T81" fmla="*/ 31920478 h 552"/>
                <a:gd name="T82" fmla="*/ 13809846 w 475"/>
                <a:gd name="T83" fmla="*/ 31920478 h 552"/>
                <a:gd name="T84" fmla="*/ 17588243 w 475"/>
                <a:gd name="T85" fmla="*/ 35539095 h 552"/>
                <a:gd name="T86" fmla="*/ 13809846 w 475"/>
                <a:gd name="T87" fmla="*/ 39286770 h 552"/>
                <a:gd name="T88" fmla="*/ 3778036 w 475"/>
                <a:gd name="T89" fmla="*/ 39286770 h 552"/>
                <a:gd name="T90" fmla="*/ 0 w 475"/>
                <a:gd name="T91" fmla="*/ 35539095 h 552"/>
                <a:gd name="T92" fmla="*/ 3778036 w 475"/>
                <a:gd name="T93" fmla="*/ 31920478 h 552"/>
                <a:gd name="T94" fmla="*/ 3778036 w 475"/>
                <a:gd name="T95" fmla="*/ 52985462 h 552"/>
                <a:gd name="T96" fmla="*/ 3778036 w 475"/>
                <a:gd name="T97" fmla="*/ 52985462 h 552"/>
                <a:gd name="T98" fmla="*/ 13809846 w 475"/>
                <a:gd name="T99" fmla="*/ 52985462 h 552"/>
                <a:gd name="T100" fmla="*/ 17588243 w 475"/>
                <a:gd name="T101" fmla="*/ 56603721 h 552"/>
                <a:gd name="T102" fmla="*/ 13809846 w 475"/>
                <a:gd name="T103" fmla="*/ 60222338 h 552"/>
                <a:gd name="T104" fmla="*/ 3778036 w 475"/>
                <a:gd name="T105" fmla="*/ 60222338 h 552"/>
                <a:gd name="T106" fmla="*/ 0 w 475"/>
                <a:gd name="T107" fmla="*/ 56603721 h 552"/>
                <a:gd name="T108" fmla="*/ 3778036 w 475"/>
                <a:gd name="T109" fmla="*/ 52985462 h 55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475" h="552">
                  <a:moveTo>
                    <a:pt x="446" y="551"/>
                  </a:moveTo>
                  <a:lnTo>
                    <a:pt x="446" y="551"/>
                  </a:lnTo>
                  <a:cubicBezTo>
                    <a:pt x="417" y="551"/>
                    <a:pt x="417" y="551"/>
                    <a:pt x="417" y="551"/>
                  </a:cubicBezTo>
                  <a:cubicBezTo>
                    <a:pt x="417" y="0"/>
                    <a:pt x="417" y="0"/>
                    <a:pt x="417" y="0"/>
                  </a:cubicBezTo>
                  <a:cubicBezTo>
                    <a:pt x="446" y="0"/>
                    <a:pt x="446" y="0"/>
                    <a:pt x="446" y="0"/>
                  </a:cubicBezTo>
                  <a:cubicBezTo>
                    <a:pt x="460" y="0"/>
                    <a:pt x="474" y="14"/>
                    <a:pt x="474" y="28"/>
                  </a:cubicBezTo>
                  <a:cubicBezTo>
                    <a:pt x="474" y="523"/>
                    <a:pt x="474" y="523"/>
                    <a:pt x="474" y="523"/>
                  </a:cubicBezTo>
                  <a:cubicBezTo>
                    <a:pt x="474" y="537"/>
                    <a:pt x="460" y="551"/>
                    <a:pt x="446" y="551"/>
                  </a:cubicBezTo>
                  <a:close/>
                  <a:moveTo>
                    <a:pt x="57" y="523"/>
                  </a:moveTo>
                  <a:lnTo>
                    <a:pt x="57" y="523"/>
                  </a:lnTo>
                  <a:cubicBezTo>
                    <a:pt x="57" y="495"/>
                    <a:pt x="57" y="495"/>
                    <a:pt x="57" y="495"/>
                  </a:cubicBezTo>
                  <a:cubicBezTo>
                    <a:pt x="106" y="495"/>
                    <a:pt x="106" y="495"/>
                    <a:pt x="106" y="495"/>
                  </a:cubicBezTo>
                  <a:cubicBezTo>
                    <a:pt x="135" y="495"/>
                    <a:pt x="163" y="466"/>
                    <a:pt x="163" y="438"/>
                  </a:cubicBezTo>
                  <a:cubicBezTo>
                    <a:pt x="163" y="403"/>
                    <a:pt x="135" y="381"/>
                    <a:pt x="106" y="381"/>
                  </a:cubicBezTo>
                  <a:cubicBezTo>
                    <a:pt x="57" y="381"/>
                    <a:pt x="57" y="381"/>
                    <a:pt x="57" y="381"/>
                  </a:cubicBezTo>
                  <a:cubicBezTo>
                    <a:pt x="57" y="332"/>
                    <a:pt x="57" y="332"/>
                    <a:pt x="57" y="332"/>
                  </a:cubicBezTo>
                  <a:cubicBezTo>
                    <a:pt x="106" y="332"/>
                    <a:pt x="106" y="332"/>
                    <a:pt x="106" y="332"/>
                  </a:cubicBezTo>
                  <a:cubicBezTo>
                    <a:pt x="135" y="332"/>
                    <a:pt x="163" y="304"/>
                    <a:pt x="163" y="275"/>
                  </a:cubicBezTo>
                  <a:cubicBezTo>
                    <a:pt x="163" y="247"/>
                    <a:pt x="135" y="219"/>
                    <a:pt x="106" y="219"/>
                  </a:cubicBezTo>
                  <a:cubicBezTo>
                    <a:pt x="57" y="219"/>
                    <a:pt x="57" y="219"/>
                    <a:pt x="57" y="219"/>
                  </a:cubicBezTo>
                  <a:cubicBezTo>
                    <a:pt x="57" y="169"/>
                    <a:pt x="57" y="169"/>
                    <a:pt x="57" y="169"/>
                  </a:cubicBezTo>
                  <a:cubicBezTo>
                    <a:pt x="106" y="169"/>
                    <a:pt x="106" y="169"/>
                    <a:pt x="106" y="169"/>
                  </a:cubicBezTo>
                  <a:cubicBezTo>
                    <a:pt x="135" y="169"/>
                    <a:pt x="163" y="148"/>
                    <a:pt x="163" y="113"/>
                  </a:cubicBezTo>
                  <a:cubicBezTo>
                    <a:pt x="163" y="85"/>
                    <a:pt x="135" y="56"/>
                    <a:pt x="106" y="56"/>
                  </a:cubicBezTo>
                  <a:cubicBezTo>
                    <a:pt x="57" y="56"/>
                    <a:pt x="57" y="56"/>
                    <a:pt x="57" y="56"/>
                  </a:cubicBezTo>
                  <a:cubicBezTo>
                    <a:pt x="57" y="28"/>
                    <a:pt x="57" y="28"/>
                    <a:pt x="57" y="28"/>
                  </a:cubicBezTo>
                  <a:cubicBezTo>
                    <a:pt x="57" y="14"/>
                    <a:pt x="71" y="0"/>
                    <a:pt x="85" y="0"/>
                  </a:cubicBezTo>
                  <a:cubicBezTo>
                    <a:pt x="389" y="0"/>
                    <a:pt x="389" y="0"/>
                    <a:pt x="389" y="0"/>
                  </a:cubicBezTo>
                  <a:cubicBezTo>
                    <a:pt x="389" y="551"/>
                    <a:pt x="389" y="551"/>
                    <a:pt x="389" y="551"/>
                  </a:cubicBezTo>
                  <a:cubicBezTo>
                    <a:pt x="85" y="551"/>
                    <a:pt x="85" y="551"/>
                    <a:pt x="85" y="551"/>
                  </a:cubicBezTo>
                  <a:cubicBezTo>
                    <a:pt x="71" y="551"/>
                    <a:pt x="57" y="537"/>
                    <a:pt x="57" y="523"/>
                  </a:cubicBezTo>
                  <a:close/>
                  <a:moveTo>
                    <a:pt x="135" y="113"/>
                  </a:moveTo>
                  <a:lnTo>
                    <a:pt x="135" y="113"/>
                  </a:lnTo>
                  <a:cubicBezTo>
                    <a:pt x="135" y="134"/>
                    <a:pt x="120" y="141"/>
                    <a:pt x="106" y="141"/>
                  </a:cubicBezTo>
                  <a:cubicBezTo>
                    <a:pt x="29" y="141"/>
                    <a:pt x="29" y="141"/>
                    <a:pt x="29" y="141"/>
                  </a:cubicBezTo>
                  <a:cubicBezTo>
                    <a:pt x="15" y="141"/>
                    <a:pt x="0" y="134"/>
                    <a:pt x="0" y="113"/>
                  </a:cubicBezTo>
                  <a:cubicBezTo>
                    <a:pt x="0" y="99"/>
                    <a:pt x="15" y="85"/>
                    <a:pt x="29" y="85"/>
                  </a:cubicBezTo>
                  <a:cubicBezTo>
                    <a:pt x="106" y="85"/>
                    <a:pt x="106" y="85"/>
                    <a:pt x="106" y="85"/>
                  </a:cubicBezTo>
                  <a:cubicBezTo>
                    <a:pt x="120" y="85"/>
                    <a:pt x="135" y="99"/>
                    <a:pt x="135" y="113"/>
                  </a:cubicBezTo>
                  <a:close/>
                  <a:moveTo>
                    <a:pt x="29" y="247"/>
                  </a:moveTo>
                  <a:lnTo>
                    <a:pt x="29" y="247"/>
                  </a:lnTo>
                  <a:cubicBezTo>
                    <a:pt x="106" y="247"/>
                    <a:pt x="106" y="247"/>
                    <a:pt x="106" y="247"/>
                  </a:cubicBezTo>
                  <a:cubicBezTo>
                    <a:pt x="120" y="247"/>
                    <a:pt x="135" y="261"/>
                    <a:pt x="135" y="275"/>
                  </a:cubicBezTo>
                  <a:cubicBezTo>
                    <a:pt x="135" y="290"/>
                    <a:pt x="120" y="304"/>
                    <a:pt x="106" y="304"/>
                  </a:cubicBezTo>
                  <a:cubicBezTo>
                    <a:pt x="29" y="304"/>
                    <a:pt x="29" y="304"/>
                    <a:pt x="29" y="304"/>
                  </a:cubicBezTo>
                  <a:cubicBezTo>
                    <a:pt x="15" y="304"/>
                    <a:pt x="0" y="290"/>
                    <a:pt x="0" y="275"/>
                  </a:cubicBezTo>
                  <a:cubicBezTo>
                    <a:pt x="0" y="261"/>
                    <a:pt x="15" y="247"/>
                    <a:pt x="29" y="247"/>
                  </a:cubicBezTo>
                  <a:close/>
                  <a:moveTo>
                    <a:pt x="29" y="410"/>
                  </a:moveTo>
                  <a:lnTo>
                    <a:pt x="29" y="410"/>
                  </a:lnTo>
                  <a:cubicBezTo>
                    <a:pt x="106" y="410"/>
                    <a:pt x="106" y="410"/>
                    <a:pt x="106" y="410"/>
                  </a:cubicBezTo>
                  <a:cubicBezTo>
                    <a:pt x="120" y="410"/>
                    <a:pt x="135" y="417"/>
                    <a:pt x="135" y="438"/>
                  </a:cubicBezTo>
                  <a:cubicBezTo>
                    <a:pt x="135" y="452"/>
                    <a:pt x="120" y="466"/>
                    <a:pt x="106" y="466"/>
                  </a:cubicBezTo>
                  <a:cubicBezTo>
                    <a:pt x="29" y="466"/>
                    <a:pt x="29" y="466"/>
                    <a:pt x="29" y="466"/>
                  </a:cubicBezTo>
                  <a:cubicBezTo>
                    <a:pt x="15" y="466"/>
                    <a:pt x="0" y="452"/>
                    <a:pt x="0" y="438"/>
                  </a:cubicBezTo>
                  <a:cubicBezTo>
                    <a:pt x="0" y="417"/>
                    <a:pt x="15" y="410"/>
                    <a:pt x="29" y="410"/>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4" name="组合 3"/>
          <p:cNvGrpSpPr/>
          <p:nvPr/>
        </p:nvGrpSpPr>
        <p:grpSpPr>
          <a:xfrm>
            <a:off x="4463821" y="1699760"/>
            <a:ext cx="577111" cy="577112"/>
            <a:chOff x="3491880" y="1274820"/>
            <a:chExt cx="432833" cy="432834"/>
          </a:xfrm>
        </p:grpSpPr>
        <p:sp>
          <p:nvSpPr>
            <p:cNvPr id="11" name="椭圆 16"/>
            <p:cNvSpPr>
              <a:spLocks noChangeArrowheads="1"/>
            </p:cNvSpPr>
            <p:nvPr/>
          </p:nvSpPr>
          <p:spPr bwMode="auto">
            <a:xfrm>
              <a:off x="3491880" y="1274820"/>
              <a:ext cx="432833" cy="432834"/>
            </a:xfrm>
            <a:prstGeom prst="ellipse">
              <a:avLst/>
            </a:pr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22" name="Freeform 75"/>
            <p:cNvSpPr>
              <a:spLocks noChangeArrowheads="1"/>
            </p:cNvSpPr>
            <p:nvPr/>
          </p:nvSpPr>
          <p:spPr bwMode="auto">
            <a:xfrm>
              <a:off x="3583864" y="1385879"/>
              <a:ext cx="248863" cy="210716"/>
            </a:xfrm>
            <a:custGeom>
              <a:gdLst>
                <a:gd name="T0" fmla="*/ 74657633 w 602"/>
                <a:gd name="T1" fmla="*/ 66362244 h 510"/>
                <a:gd name="T2" fmla="*/ 74657633 w 602"/>
                <a:gd name="T3" fmla="*/ 66362244 h 510"/>
                <a:gd name="T4" fmla="*/ 3654665 w 602"/>
                <a:gd name="T5" fmla="*/ 66362244 h 510"/>
                <a:gd name="T6" fmla="*/ 0 w 602"/>
                <a:gd name="T7" fmla="*/ 62711741 h 510"/>
                <a:gd name="T8" fmla="*/ 0 w 602"/>
                <a:gd name="T9" fmla="*/ 3650503 h 510"/>
                <a:gd name="T10" fmla="*/ 3654665 w 602"/>
                <a:gd name="T11" fmla="*/ 0 h 510"/>
                <a:gd name="T12" fmla="*/ 7308970 w 602"/>
                <a:gd name="T13" fmla="*/ 3650503 h 510"/>
                <a:gd name="T14" fmla="*/ 7308970 w 602"/>
                <a:gd name="T15" fmla="*/ 50717076 h 510"/>
                <a:gd name="T16" fmla="*/ 7308970 w 602"/>
                <a:gd name="T17" fmla="*/ 50717076 h 510"/>
                <a:gd name="T18" fmla="*/ 7308970 w 602"/>
                <a:gd name="T19" fmla="*/ 58930528 h 510"/>
                <a:gd name="T20" fmla="*/ 74657633 w 602"/>
                <a:gd name="T21" fmla="*/ 58930528 h 510"/>
                <a:gd name="T22" fmla="*/ 78442719 w 602"/>
                <a:gd name="T23" fmla="*/ 62711741 h 510"/>
                <a:gd name="T24" fmla="*/ 74657633 w 602"/>
                <a:gd name="T25" fmla="*/ 66362244 h 510"/>
                <a:gd name="T26" fmla="*/ 66434636 w 602"/>
                <a:gd name="T27" fmla="*/ 55280025 h 510"/>
                <a:gd name="T28" fmla="*/ 66434636 w 602"/>
                <a:gd name="T29" fmla="*/ 55280025 h 510"/>
                <a:gd name="T30" fmla="*/ 58995246 w 602"/>
                <a:gd name="T31" fmla="*/ 55280025 h 510"/>
                <a:gd name="T32" fmla="*/ 55340580 w 602"/>
                <a:gd name="T33" fmla="*/ 51629522 h 510"/>
                <a:gd name="T34" fmla="*/ 55340580 w 602"/>
                <a:gd name="T35" fmla="*/ 25814941 h 510"/>
                <a:gd name="T36" fmla="*/ 58995246 w 602"/>
                <a:gd name="T37" fmla="*/ 22164077 h 510"/>
                <a:gd name="T38" fmla="*/ 66434636 w 602"/>
                <a:gd name="T39" fmla="*/ 22164077 h 510"/>
                <a:gd name="T40" fmla="*/ 70089301 w 602"/>
                <a:gd name="T41" fmla="*/ 25814941 h 510"/>
                <a:gd name="T42" fmla="*/ 70089301 w 602"/>
                <a:gd name="T43" fmla="*/ 51629522 h 510"/>
                <a:gd name="T44" fmla="*/ 66434636 w 602"/>
                <a:gd name="T45" fmla="*/ 55280025 h 510"/>
                <a:gd name="T46" fmla="*/ 45159830 w 602"/>
                <a:gd name="T47" fmla="*/ 55280025 h 510"/>
                <a:gd name="T48" fmla="*/ 45159830 w 602"/>
                <a:gd name="T49" fmla="*/ 55280025 h 510"/>
                <a:gd name="T50" fmla="*/ 37850860 w 602"/>
                <a:gd name="T51" fmla="*/ 55280025 h 510"/>
                <a:gd name="T52" fmla="*/ 34065774 w 602"/>
                <a:gd name="T53" fmla="*/ 51629522 h 510"/>
                <a:gd name="T54" fmla="*/ 34065774 w 602"/>
                <a:gd name="T55" fmla="*/ 11082219 h 510"/>
                <a:gd name="T56" fmla="*/ 37850860 w 602"/>
                <a:gd name="T57" fmla="*/ 7431355 h 510"/>
                <a:gd name="T58" fmla="*/ 45159830 w 602"/>
                <a:gd name="T59" fmla="*/ 7431355 h 510"/>
                <a:gd name="T60" fmla="*/ 48814495 w 602"/>
                <a:gd name="T61" fmla="*/ 11082219 h 510"/>
                <a:gd name="T62" fmla="*/ 48814495 w 602"/>
                <a:gd name="T63" fmla="*/ 51629522 h 510"/>
                <a:gd name="T64" fmla="*/ 45159830 w 602"/>
                <a:gd name="T65" fmla="*/ 55280025 h 510"/>
                <a:gd name="T66" fmla="*/ 24929472 w 602"/>
                <a:gd name="T67" fmla="*/ 55280025 h 510"/>
                <a:gd name="T68" fmla="*/ 24929472 w 602"/>
                <a:gd name="T69" fmla="*/ 55280025 h 510"/>
                <a:gd name="T70" fmla="*/ 17489720 w 602"/>
                <a:gd name="T71" fmla="*/ 55280025 h 510"/>
                <a:gd name="T72" fmla="*/ 13835055 w 602"/>
                <a:gd name="T73" fmla="*/ 51629522 h 510"/>
                <a:gd name="T74" fmla="*/ 13835055 w 602"/>
                <a:gd name="T75" fmla="*/ 44198166 h 510"/>
                <a:gd name="T76" fmla="*/ 17489720 w 602"/>
                <a:gd name="T77" fmla="*/ 40547302 h 510"/>
                <a:gd name="T78" fmla="*/ 24929472 w 602"/>
                <a:gd name="T79" fmla="*/ 40547302 h 510"/>
                <a:gd name="T80" fmla="*/ 28583776 w 602"/>
                <a:gd name="T81" fmla="*/ 44198166 h 510"/>
                <a:gd name="T82" fmla="*/ 28583776 w 602"/>
                <a:gd name="T83" fmla="*/ 51629522 h 510"/>
                <a:gd name="T84" fmla="*/ 24929472 w 602"/>
                <a:gd name="T85" fmla="*/ 55280025 h 51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02" h="510">
                  <a:moveTo>
                    <a:pt x="572" y="509"/>
                  </a:moveTo>
                  <a:lnTo>
                    <a:pt x="572" y="509"/>
                  </a:lnTo>
                  <a:cubicBezTo>
                    <a:pt x="28" y="509"/>
                    <a:pt x="28" y="509"/>
                    <a:pt x="28" y="509"/>
                  </a:cubicBezTo>
                  <a:cubicBezTo>
                    <a:pt x="14" y="509"/>
                    <a:pt x="0" y="502"/>
                    <a:pt x="0" y="481"/>
                  </a:cubicBezTo>
                  <a:cubicBezTo>
                    <a:pt x="0" y="28"/>
                    <a:pt x="0" y="28"/>
                    <a:pt x="0" y="28"/>
                  </a:cubicBezTo>
                  <a:cubicBezTo>
                    <a:pt x="0" y="14"/>
                    <a:pt x="14" y="0"/>
                    <a:pt x="28" y="0"/>
                  </a:cubicBezTo>
                  <a:cubicBezTo>
                    <a:pt x="42" y="0"/>
                    <a:pt x="56" y="14"/>
                    <a:pt x="56" y="28"/>
                  </a:cubicBezTo>
                  <a:cubicBezTo>
                    <a:pt x="56" y="389"/>
                    <a:pt x="56" y="389"/>
                    <a:pt x="56" y="389"/>
                  </a:cubicBezTo>
                  <a:cubicBezTo>
                    <a:pt x="56" y="452"/>
                    <a:pt x="56" y="452"/>
                    <a:pt x="56" y="452"/>
                  </a:cubicBezTo>
                  <a:cubicBezTo>
                    <a:pt x="572" y="452"/>
                    <a:pt x="572" y="452"/>
                    <a:pt x="572" y="452"/>
                  </a:cubicBezTo>
                  <a:cubicBezTo>
                    <a:pt x="594" y="452"/>
                    <a:pt x="601" y="467"/>
                    <a:pt x="601" y="481"/>
                  </a:cubicBezTo>
                  <a:cubicBezTo>
                    <a:pt x="601" y="502"/>
                    <a:pt x="594" y="509"/>
                    <a:pt x="572" y="509"/>
                  </a:cubicBezTo>
                  <a:close/>
                  <a:moveTo>
                    <a:pt x="509" y="424"/>
                  </a:moveTo>
                  <a:lnTo>
                    <a:pt x="509" y="424"/>
                  </a:lnTo>
                  <a:cubicBezTo>
                    <a:pt x="452" y="424"/>
                    <a:pt x="452" y="424"/>
                    <a:pt x="452" y="424"/>
                  </a:cubicBezTo>
                  <a:cubicBezTo>
                    <a:pt x="438" y="424"/>
                    <a:pt x="424" y="417"/>
                    <a:pt x="424" y="396"/>
                  </a:cubicBezTo>
                  <a:cubicBezTo>
                    <a:pt x="424" y="198"/>
                    <a:pt x="424" y="198"/>
                    <a:pt x="424" y="198"/>
                  </a:cubicBezTo>
                  <a:cubicBezTo>
                    <a:pt x="424" y="184"/>
                    <a:pt x="438" y="170"/>
                    <a:pt x="452" y="170"/>
                  </a:cubicBezTo>
                  <a:cubicBezTo>
                    <a:pt x="509" y="170"/>
                    <a:pt x="509" y="170"/>
                    <a:pt x="509" y="170"/>
                  </a:cubicBezTo>
                  <a:cubicBezTo>
                    <a:pt x="523" y="170"/>
                    <a:pt x="537" y="184"/>
                    <a:pt x="537" y="198"/>
                  </a:cubicBezTo>
                  <a:cubicBezTo>
                    <a:pt x="537" y="396"/>
                    <a:pt x="537" y="396"/>
                    <a:pt x="537" y="396"/>
                  </a:cubicBezTo>
                  <a:cubicBezTo>
                    <a:pt x="537" y="417"/>
                    <a:pt x="523" y="424"/>
                    <a:pt x="509" y="424"/>
                  </a:cubicBezTo>
                  <a:close/>
                  <a:moveTo>
                    <a:pt x="346" y="424"/>
                  </a:moveTo>
                  <a:lnTo>
                    <a:pt x="346" y="424"/>
                  </a:lnTo>
                  <a:cubicBezTo>
                    <a:pt x="290" y="424"/>
                    <a:pt x="290" y="424"/>
                    <a:pt x="290" y="424"/>
                  </a:cubicBezTo>
                  <a:cubicBezTo>
                    <a:pt x="276" y="424"/>
                    <a:pt x="261" y="417"/>
                    <a:pt x="261" y="396"/>
                  </a:cubicBezTo>
                  <a:cubicBezTo>
                    <a:pt x="261" y="85"/>
                    <a:pt x="261" y="85"/>
                    <a:pt x="261" y="85"/>
                  </a:cubicBezTo>
                  <a:cubicBezTo>
                    <a:pt x="261" y="71"/>
                    <a:pt x="276" y="57"/>
                    <a:pt x="290" y="57"/>
                  </a:cubicBezTo>
                  <a:cubicBezTo>
                    <a:pt x="346" y="57"/>
                    <a:pt x="346" y="57"/>
                    <a:pt x="346" y="57"/>
                  </a:cubicBezTo>
                  <a:cubicBezTo>
                    <a:pt x="367" y="57"/>
                    <a:pt x="374" y="71"/>
                    <a:pt x="374" y="85"/>
                  </a:cubicBezTo>
                  <a:cubicBezTo>
                    <a:pt x="374" y="396"/>
                    <a:pt x="374" y="396"/>
                    <a:pt x="374" y="396"/>
                  </a:cubicBezTo>
                  <a:cubicBezTo>
                    <a:pt x="374" y="417"/>
                    <a:pt x="367" y="424"/>
                    <a:pt x="346" y="424"/>
                  </a:cubicBezTo>
                  <a:close/>
                  <a:moveTo>
                    <a:pt x="191" y="424"/>
                  </a:moveTo>
                  <a:lnTo>
                    <a:pt x="191" y="424"/>
                  </a:lnTo>
                  <a:cubicBezTo>
                    <a:pt x="134" y="424"/>
                    <a:pt x="134" y="424"/>
                    <a:pt x="134" y="424"/>
                  </a:cubicBezTo>
                  <a:cubicBezTo>
                    <a:pt x="113" y="424"/>
                    <a:pt x="106" y="417"/>
                    <a:pt x="106" y="396"/>
                  </a:cubicBezTo>
                  <a:cubicBezTo>
                    <a:pt x="106" y="339"/>
                    <a:pt x="106" y="339"/>
                    <a:pt x="106" y="339"/>
                  </a:cubicBezTo>
                  <a:cubicBezTo>
                    <a:pt x="106" y="325"/>
                    <a:pt x="113" y="311"/>
                    <a:pt x="134" y="311"/>
                  </a:cubicBezTo>
                  <a:cubicBezTo>
                    <a:pt x="191" y="311"/>
                    <a:pt x="191" y="311"/>
                    <a:pt x="191" y="311"/>
                  </a:cubicBezTo>
                  <a:cubicBezTo>
                    <a:pt x="205" y="311"/>
                    <a:pt x="219" y="325"/>
                    <a:pt x="219" y="339"/>
                  </a:cubicBezTo>
                  <a:cubicBezTo>
                    <a:pt x="219" y="396"/>
                    <a:pt x="219" y="396"/>
                    <a:pt x="219" y="396"/>
                  </a:cubicBezTo>
                  <a:cubicBezTo>
                    <a:pt x="219" y="417"/>
                    <a:pt x="205" y="424"/>
                    <a:pt x="191" y="424"/>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5" name="组合 4"/>
          <p:cNvGrpSpPr/>
          <p:nvPr/>
        </p:nvGrpSpPr>
        <p:grpSpPr>
          <a:xfrm>
            <a:off x="5327917" y="1699760"/>
            <a:ext cx="577111" cy="577112"/>
            <a:chOff x="4139952" y="1274820"/>
            <a:chExt cx="432833" cy="432834"/>
          </a:xfrm>
        </p:grpSpPr>
        <p:sp>
          <p:nvSpPr>
            <p:cNvPr id="24" name="椭圆 16"/>
            <p:cNvSpPr>
              <a:spLocks noChangeArrowheads="1"/>
            </p:cNvSpPr>
            <p:nvPr/>
          </p:nvSpPr>
          <p:spPr bwMode="auto">
            <a:xfrm>
              <a:off x="4139952" y="1274820"/>
              <a:ext cx="432833" cy="432834"/>
            </a:xfrm>
            <a:prstGeom prst="ellipse">
              <a:avLst/>
            </a:prstGeom>
            <a:solidFill>
              <a:srgbClr val="3992DB"/>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23" name="Freeform 84"/>
            <p:cNvSpPr>
              <a:spLocks noChangeArrowheads="1"/>
            </p:cNvSpPr>
            <p:nvPr/>
          </p:nvSpPr>
          <p:spPr bwMode="auto">
            <a:xfrm>
              <a:off x="4241546" y="1366806"/>
              <a:ext cx="248863" cy="248863"/>
            </a:xfrm>
            <a:custGeom>
              <a:gdLst>
                <a:gd name="T0" fmla="*/ 43332858 w 602"/>
                <a:gd name="T1" fmla="*/ 34979440 h 602"/>
                <a:gd name="T2" fmla="*/ 43332858 w 602"/>
                <a:gd name="T3" fmla="*/ 34979440 h 602"/>
                <a:gd name="T4" fmla="*/ 43332858 w 602"/>
                <a:gd name="T5" fmla="*/ 0 h 602"/>
                <a:gd name="T6" fmla="*/ 78442719 w 602"/>
                <a:gd name="T7" fmla="*/ 34979440 h 602"/>
                <a:gd name="T8" fmla="*/ 43332858 w 602"/>
                <a:gd name="T9" fmla="*/ 34979440 h 602"/>
                <a:gd name="T10" fmla="*/ 36023527 w 602"/>
                <a:gd name="T11" fmla="*/ 78442719 h 602"/>
                <a:gd name="T12" fmla="*/ 36023527 w 602"/>
                <a:gd name="T13" fmla="*/ 78442719 h 602"/>
                <a:gd name="T14" fmla="*/ 0 w 602"/>
                <a:gd name="T15" fmla="*/ 42419192 h 602"/>
                <a:gd name="T16" fmla="*/ 36023527 w 602"/>
                <a:gd name="T17" fmla="*/ 7308970 h 602"/>
                <a:gd name="T18" fmla="*/ 36023527 w 602"/>
                <a:gd name="T19" fmla="*/ 42419192 h 602"/>
                <a:gd name="T20" fmla="*/ 71002968 w 602"/>
                <a:gd name="T21" fmla="*/ 42419192 h 602"/>
                <a:gd name="T22" fmla="*/ 36023527 w 602"/>
                <a:gd name="T23" fmla="*/ 78442719 h 60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02" h="602">
                  <a:moveTo>
                    <a:pt x="332" y="268"/>
                  </a:moveTo>
                  <a:lnTo>
                    <a:pt x="332" y="268"/>
                  </a:lnTo>
                  <a:cubicBezTo>
                    <a:pt x="332" y="0"/>
                    <a:pt x="332" y="0"/>
                    <a:pt x="332" y="0"/>
                  </a:cubicBezTo>
                  <a:cubicBezTo>
                    <a:pt x="481" y="0"/>
                    <a:pt x="601" y="120"/>
                    <a:pt x="601" y="268"/>
                  </a:cubicBezTo>
                  <a:lnTo>
                    <a:pt x="332" y="268"/>
                  </a:lnTo>
                  <a:close/>
                  <a:moveTo>
                    <a:pt x="276" y="601"/>
                  </a:moveTo>
                  <a:lnTo>
                    <a:pt x="276" y="601"/>
                  </a:lnTo>
                  <a:cubicBezTo>
                    <a:pt x="120" y="601"/>
                    <a:pt x="0" y="480"/>
                    <a:pt x="0" y="325"/>
                  </a:cubicBezTo>
                  <a:cubicBezTo>
                    <a:pt x="0" y="176"/>
                    <a:pt x="120" y="56"/>
                    <a:pt x="276" y="56"/>
                  </a:cubicBezTo>
                  <a:cubicBezTo>
                    <a:pt x="276" y="325"/>
                    <a:pt x="276" y="325"/>
                    <a:pt x="276" y="325"/>
                  </a:cubicBezTo>
                  <a:cubicBezTo>
                    <a:pt x="544" y="325"/>
                    <a:pt x="544" y="325"/>
                    <a:pt x="544" y="325"/>
                  </a:cubicBezTo>
                  <a:cubicBezTo>
                    <a:pt x="544" y="480"/>
                    <a:pt x="424" y="601"/>
                    <a:pt x="276" y="601"/>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spTree>
  </p:cSld>
  <p:clrMapOvr>
    <a:masterClrMapping/>
  </p:clrMapOvr>
  <mc:AlternateContent>
    <mc:Choice xmlns:p14="http://schemas.microsoft.com/office/powerpoint/2010/main" Requires="p14">
      <p:transition spd="slow" advClick="0" advTm="0" p14:dur="1200">
        <p14:prism/>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800" fill="hold" nodeType="afterEffect">
                                  <p:stCondLst>
                                    <p:cond delay="0"/>
                                  </p:stCondLst>
                                  <p:childTnLst>
                                    <p:set>
                                      <p:cBhvr>
                                        <p:cTn id="6" dur="1" fill="hold">
                                          <p:stCondLst>
                                            <p:cond delay="0"/>
                                          </p:stCondLst>
                                        </p:cTn>
                                        <p:tgtEl>
                                          <p:spTgt spid="42"/>
                                        </p:tgtEl>
                                        <p:attrNameLst>
                                          <p:attrName>style.visibility</p:attrName>
                                        </p:attrNameLst>
                                      </p:cBhvr>
                                      <p:to>
                                        <p:strVal val="visible"/>
                                      </p:to>
                                    </p:set>
                                    <p:anim calcmode="lin" valueType="num">
                                      <p:cBhvr additive="base">
                                        <p:cTn id="7" dur="800" fill="hold"/>
                                        <p:tgtEl>
                                          <p:spTgt spid="42"/>
                                        </p:tgtEl>
                                        <p:attrNameLst>
                                          <p:attrName>ppt_x</p:attrName>
                                        </p:attrNameLst>
                                      </p:cBhvr>
                                      <p:tavLst>
                                        <p:tav tm="0">
                                          <p:val>
                                            <p:strVal val="0-#ppt_w/2"/>
                                          </p:val>
                                        </p:tav>
                                        <p:tav tm="100000">
                                          <p:val>
                                            <p:strVal val="#ppt_x"/>
                                          </p:val>
                                        </p:tav>
                                      </p:tavLst>
                                    </p:anim>
                                    <p:anim calcmode="lin" valueType="num">
                                      <p:cBhvr additive="base">
                                        <p:cTn id="8" dur="800" fill="hold"/>
                                        <p:tgtEl>
                                          <p:spTgt spid="42"/>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800"/>
                            </p:stCondLst>
                            <p:childTnLst>
                              <p:par>
                                <p:cTn id="10" presetID="53" presetClass="entr" presetSubtype="16" dur="500" fill="hold" nodeType="after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500" fill="hold"/>
                                        <p:tgtEl>
                                          <p:spTgt spid="4"/>
                                        </p:tgtEl>
                                        <p:attrNameLst>
                                          <p:attrName>ppt_w</p:attrName>
                                        </p:attrNameLst>
                                      </p:cBhvr>
                                      <p:tavLst>
                                        <p:tav tm="0">
                                          <p:val>
                                            <p:fltVal val="0"/>
                                          </p:val>
                                        </p:tav>
                                        <p:tav tm="100000">
                                          <p:val>
                                            <p:strVal val="#ppt_w"/>
                                          </p:val>
                                        </p:tav>
                                      </p:tavLst>
                                    </p:anim>
                                    <p:anim calcmode="lin" valueType="num">
                                      <p:cBhvr>
                                        <p:cTn id="13" dur="500" fill="hold"/>
                                        <p:tgtEl>
                                          <p:spTgt spid="4"/>
                                        </p:tgtEl>
                                        <p:attrNameLst>
                                          <p:attrName>ppt_h</p:attrName>
                                        </p:attrNameLst>
                                      </p:cBhvr>
                                      <p:tavLst>
                                        <p:tav tm="0">
                                          <p:val>
                                            <p:fltVal val="0"/>
                                          </p:val>
                                        </p:tav>
                                        <p:tav tm="100000">
                                          <p:val>
                                            <p:strVal val="#ppt_h"/>
                                          </p:val>
                                        </p:tav>
                                      </p:tavLst>
                                    </p:anim>
                                    <p:animEffect transition="in" filter="fade">
                                      <p:cBhvr>
                                        <p:cTn id="14" dur="500"/>
                                        <p:tgtEl>
                                          <p:spTgt spid="4"/>
                                        </p:tgtEl>
                                      </p:cBhvr>
                                    </p:animEffect>
                                  </p:childTnLst>
                                </p:cTn>
                              </p:par>
                              <p:par>
                                <p:cTn id="15" presetID="53" presetClass="entr" presetSubtype="16" dur="500" fill="hold" nodeType="withEffect">
                                  <p:stCondLst>
                                    <p:cond delay="200"/>
                                  </p:stCondLst>
                                  <p:childTnLst>
                                    <p:set>
                                      <p:cBhvr>
                                        <p:cTn id="16" dur="1" fill="hold">
                                          <p:stCondLst>
                                            <p:cond delay="0"/>
                                          </p:stCondLst>
                                        </p:cTn>
                                        <p:tgtEl>
                                          <p:spTgt spid="5"/>
                                        </p:tgtEl>
                                        <p:attrNameLst>
                                          <p:attrName>style.visibility</p:attrName>
                                        </p:attrNameLst>
                                      </p:cBhvr>
                                      <p:to>
                                        <p:strVal val="visible"/>
                                      </p:to>
                                    </p:set>
                                    <p:anim calcmode="lin" valueType="num">
                                      <p:cBhvr>
                                        <p:cTn id="17" dur="500" fill="hold"/>
                                        <p:tgtEl>
                                          <p:spTgt spid="5"/>
                                        </p:tgtEl>
                                        <p:attrNameLst>
                                          <p:attrName>ppt_w</p:attrName>
                                        </p:attrNameLst>
                                      </p:cBhvr>
                                      <p:tavLst>
                                        <p:tav tm="0">
                                          <p:val>
                                            <p:fltVal val="0"/>
                                          </p:val>
                                        </p:tav>
                                        <p:tav tm="100000">
                                          <p:val>
                                            <p:strVal val="#ppt_w"/>
                                          </p:val>
                                        </p:tav>
                                      </p:tavLst>
                                    </p:anim>
                                    <p:anim calcmode="lin" valueType="num">
                                      <p:cBhvr>
                                        <p:cTn id="18" dur="500" fill="hold"/>
                                        <p:tgtEl>
                                          <p:spTgt spid="5"/>
                                        </p:tgtEl>
                                        <p:attrNameLst>
                                          <p:attrName>ppt_h</p:attrName>
                                        </p:attrNameLst>
                                      </p:cBhvr>
                                      <p:tavLst>
                                        <p:tav tm="0">
                                          <p:val>
                                            <p:fltVal val="0"/>
                                          </p:val>
                                        </p:tav>
                                        <p:tav tm="100000">
                                          <p:val>
                                            <p:strVal val="#ppt_h"/>
                                          </p:val>
                                        </p:tav>
                                      </p:tavLst>
                                    </p:anim>
                                    <p:animEffect transition="in" filter="fade">
                                      <p:cBhvr>
                                        <p:cTn id="19" dur="500"/>
                                        <p:tgtEl>
                                          <p:spTgt spid="5"/>
                                        </p:tgtEl>
                                      </p:cBhvr>
                                    </p:animEffect>
                                  </p:childTnLst>
                                </p:cTn>
                              </p:par>
                              <p:par>
                                <p:cTn id="20" presetID="53" presetClass="entr" presetSubtype="16" dur="500" fill="hold" nodeType="withEffect">
                                  <p:stCondLst>
                                    <p:cond delay="400"/>
                                  </p:stCondLst>
                                  <p:childTnLst>
                                    <p:set>
                                      <p:cBhvr>
                                        <p:cTn id="21" dur="1" fill="hold">
                                          <p:stCondLst>
                                            <p:cond delay="0"/>
                                          </p:stCondLst>
                                        </p:cTn>
                                        <p:tgtEl>
                                          <p:spTgt spid="6"/>
                                        </p:tgtEl>
                                        <p:attrNameLst>
                                          <p:attrName>style.visibility</p:attrName>
                                        </p:attrNameLst>
                                      </p:cBhvr>
                                      <p:to>
                                        <p:strVal val="visible"/>
                                      </p:to>
                                    </p:set>
                                    <p:anim calcmode="lin" valueType="num">
                                      <p:cBhvr>
                                        <p:cTn id="22" dur="500" fill="hold"/>
                                        <p:tgtEl>
                                          <p:spTgt spid="6"/>
                                        </p:tgtEl>
                                        <p:attrNameLst>
                                          <p:attrName>ppt_w</p:attrName>
                                        </p:attrNameLst>
                                      </p:cBhvr>
                                      <p:tavLst>
                                        <p:tav tm="0">
                                          <p:val>
                                            <p:fltVal val="0"/>
                                          </p:val>
                                        </p:tav>
                                        <p:tav tm="100000">
                                          <p:val>
                                            <p:strVal val="#ppt_w"/>
                                          </p:val>
                                        </p:tav>
                                      </p:tavLst>
                                    </p:anim>
                                    <p:anim calcmode="lin" valueType="num">
                                      <p:cBhvr>
                                        <p:cTn id="23" dur="500" fill="hold"/>
                                        <p:tgtEl>
                                          <p:spTgt spid="6"/>
                                        </p:tgtEl>
                                        <p:attrNameLst>
                                          <p:attrName>ppt_h</p:attrName>
                                        </p:attrNameLst>
                                      </p:cBhvr>
                                      <p:tavLst>
                                        <p:tav tm="0">
                                          <p:val>
                                            <p:fltVal val="0"/>
                                          </p:val>
                                        </p:tav>
                                        <p:tav tm="100000">
                                          <p:val>
                                            <p:strVal val="#ppt_h"/>
                                          </p:val>
                                        </p:tav>
                                      </p:tavLst>
                                    </p:anim>
                                    <p:animEffect transition="in" filter="fade">
                                      <p:cBhvr>
                                        <p:cTn id="24" dur="500"/>
                                        <p:tgtEl>
                                          <p:spTgt spid="6"/>
                                        </p:tgtEl>
                                      </p:cBhvr>
                                    </p:animEffect>
                                  </p:childTnLst>
                                </p:cTn>
                              </p:par>
                              <p:par>
                                <p:cTn id="25" presetID="53" presetClass="entr" presetSubtype="16" dur="500" fill="hold" nodeType="withEffect">
                                  <p:stCondLst>
                                    <p:cond delay="600"/>
                                  </p:stCondLst>
                                  <p:childTnLst>
                                    <p:set>
                                      <p:cBhvr>
                                        <p:cTn id="26" dur="1" fill="hold">
                                          <p:stCondLst>
                                            <p:cond delay="0"/>
                                          </p:stCondLst>
                                        </p:cTn>
                                        <p:tgtEl>
                                          <p:spTgt spid="9"/>
                                        </p:tgtEl>
                                        <p:attrNameLst>
                                          <p:attrName>style.visibility</p:attrName>
                                        </p:attrNameLst>
                                      </p:cBhvr>
                                      <p:to>
                                        <p:strVal val="visible"/>
                                      </p:to>
                                    </p:set>
                                    <p:anim calcmode="lin" valueType="num">
                                      <p:cBhvr>
                                        <p:cTn id="27" dur="500" fill="hold"/>
                                        <p:tgtEl>
                                          <p:spTgt spid="9"/>
                                        </p:tgtEl>
                                        <p:attrNameLst>
                                          <p:attrName>ppt_w</p:attrName>
                                        </p:attrNameLst>
                                      </p:cBhvr>
                                      <p:tavLst>
                                        <p:tav tm="0">
                                          <p:val>
                                            <p:fltVal val="0"/>
                                          </p:val>
                                        </p:tav>
                                        <p:tav tm="100000">
                                          <p:val>
                                            <p:strVal val="#ppt_w"/>
                                          </p:val>
                                        </p:tav>
                                      </p:tavLst>
                                    </p:anim>
                                    <p:anim calcmode="lin" valueType="num">
                                      <p:cBhvr>
                                        <p:cTn id="28" dur="500" fill="hold"/>
                                        <p:tgtEl>
                                          <p:spTgt spid="9"/>
                                        </p:tgtEl>
                                        <p:attrNameLst>
                                          <p:attrName>ppt_h</p:attrName>
                                        </p:attrNameLst>
                                      </p:cBhvr>
                                      <p:tavLst>
                                        <p:tav tm="0">
                                          <p:val>
                                            <p:fltVal val="0"/>
                                          </p:val>
                                        </p:tav>
                                        <p:tav tm="100000">
                                          <p:val>
                                            <p:strVal val="#ppt_h"/>
                                          </p:val>
                                        </p:tav>
                                      </p:tavLst>
                                    </p:anim>
                                    <p:animEffect transition="in" filter="fade">
                                      <p:cBhvr>
                                        <p:cTn id="29" dur="500"/>
                                        <p:tgtEl>
                                          <p:spTgt spid="9"/>
                                        </p:tgtEl>
                                      </p:cBhvr>
                                    </p:animEffect>
                                  </p:childTnLst>
                                </p:cTn>
                              </p:par>
                              <p:par>
                                <p:cTn id="30" presetID="53" presetClass="entr" presetSubtype="16" dur="500" fill="hold" nodeType="withEffect">
                                  <p:stCondLst>
                                    <p:cond delay="800"/>
                                  </p:stCondLst>
                                  <p:childTnLst>
                                    <p:set>
                                      <p:cBhvr>
                                        <p:cTn id="31" dur="1" fill="hold">
                                          <p:stCondLst>
                                            <p:cond delay="0"/>
                                          </p:stCondLst>
                                        </p:cTn>
                                        <p:tgtEl>
                                          <p:spTgt spid="7"/>
                                        </p:tgtEl>
                                        <p:attrNameLst>
                                          <p:attrName>style.visibility</p:attrName>
                                        </p:attrNameLst>
                                      </p:cBhvr>
                                      <p:to>
                                        <p:strVal val="visible"/>
                                      </p:to>
                                    </p:set>
                                    <p:anim calcmode="lin" valueType="num">
                                      <p:cBhvr>
                                        <p:cTn id="32" dur="500" fill="hold"/>
                                        <p:tgtEl>
                                          <p:spTgt spid="7"/>
                                        </p:tgtEl>
                                        <p:attrNameLst>
                                          <p:attrName>ppt_w</p:attrName>
                                        </p:attrNameLst>
                                      </p:cBhvr>
                                      <p:tavLst>
                                        <p:tav tm="0">
                                          <p:val>
                                            <p:fltVal val="0"/>
                                          </p:val>
                                        </p:tav>
                                        <p:tav tm="100000">
                                          <p:val>
                                            <p:strVal val="#ppt_w"/>
                                          </p:val>
                                        </p:tav>
                                      </p:tavLst>
                                    </p:anim>
                                    <p:anim calcmode="lin" valueType="num">
                                      <p:cBhvr>
                                        <p:cTn id="33" dur="500" fill="hold"/>
                                        <p:tgtEl>
                                          <p:spTgt spid="7"/>
                                        </p:tgtEl>
                                        <p:attrNameLst>
                                          <p:attrName>ppt_h</p:attrName>
                                        </p:attrNameLst>
                                      </p:cBhvr>
                                      <p:tavLst>
                                        <p:tav tm="0">
                                          <p:val>
                                            <p:fltVal val="0"/>
                                          </p:val>
                                        </p:tav>
                                        <p:tav tm="100000">
                                          <p:val>
                                            <p:strVal val="#ppt_h"/>
                                          </p:val>
                                        </p:tav>
                                      </p:tavLst>
                                    </p:anim>
                                    <p:animEffect transition="in" filter="fade">
                                      <p:cBhvr>
                                        <p:cTn id="34" dur="500"/>
                                        <p:tgtEl>
                                          <p:spTgt spid="7"/>
                                        </p:tgtEl>
                                      </p:cBhvr>
                                    </p:animEffect>
                                  </p:childTnLst>
                                </p:cTn>
                              </p:par>
                            </p:childTnLst>
                          </p:cTn>
                        </p:par>
                        <p:par>
                          <p:cTn id="35" fill="hold" nodeType="afterGroup">
                            <p:stCondLst>
                              <p:cond delay="2100"/>
                            </p:stCondLst>
                            <p:childTnLst>
                              <p:par>
                                <p:cTn id="36" presetID="22" presetClass="entr" presetSubtype="8" dur="200" fill="hold" grpId="0" nodeType="afterEffect">
                                  <p:stCondLst>
                                    <p:cond delay="0"/>
                                  </p:stCondLst>
                                  <p:iterate type="lt">
                                    <p:tmPct val="30000"/>
                                  </p:iterate>
                                  <p:childTnLst>
                                    <p:set>
                                      <p:cBhvr>
                                        <p:cTn id="37" dur="1" fill="hold">
                                          <p:stCondLst>
                                            <p:cond delay="0"/>
                                          </p:stCondLst>
                                        </p:cTn>
                                        <p:tgtEl>
                                          <p:spTgt spid="49"/>
                                        </p:tgtEl>
                                        <p:attrNameLst>
                                          <p:attrName>style.visibility</p:attrName>
                                        </p:attrNameLst>
                                      </p:cBhvr>
                                      <p:to>
                                        <p:strVal val="visible"/>
                                      </p:to>
                                    </p:set>
                                    <p:animEffect transition="in" filter="wipe(left)">
                                      <p:cBhvr>
                                        <p:cTn id="38" dur="200"/>
                                        <p:tgtEl>
                                          <p:spTgt spid="49"/>
                                        </p:tgtEl>
                                      </p:cBhvr>
                                    </p:animEffect>
                                  </p:childTnLst>
                                </p:cTn>
                              </p:par>
                              <p:par>
                                <p:cTn id="39" presetID="36" presetClass="emph" presetSubtype="0" dur="100" fill="hold" grpId="1" nodeType="withEffect">
                                  <p:stCondLst>
                                    <p:cond delay="0"/>
                                  </p:stCondLst>
                                  <p:iterate type="lt">
                                    <p:tmPct val="30000"/>
                                  </p:iterate>
                                  <p:childTnLst>
                                    <p:animScale>
                                      <p:cBhvr>
                                        <p:cTn id="40" dur="50" autoRev="1" fill="hold">
                                          <p:stCondLst>
                                            <p:cond delay="0"/>
                                          </p:stCondLst>
                                        </p:cTn>
                                        <p:tgtEl>
                                          <p:spTgt spid="49"/>
                                        </p:tgtEl>
                                      </p:cBhvr>
                                      <p:to x="80000" y="100000"/>
                                    </p:animScale>
                                    <p:anim by="(#ppt_w*0.10)" calcmode="lin" valueType="num">
                                      <p:cBhvr>
                                        <p:cTn id="41" dur="50" autoRev="1" fill="hold">
                                          <p:stCondLst>
                                            <p:cond delay="0"/>
                                          </p:stCondLst>
                                        </p:cTn>
                                        <p:tgtEl>
                                          <p:spTgt spid="49"/>
                                        </p:tgtEl>
                                        <p:attrNameLst>
                                          <p:attrName>ppt_x</p:attrName>
                                        </p:attrNameLst>
                                      </p:cBhvr>
                                    </p:anim>
                                    <p:anim by="(-#ppt_w*0.10)" calcmode="lin" valueType="num">
                                      <p:cBhvr>
                                        <p:cTn id="42" dur="50" autoRev="1" fill="hold">
                                          <p:stCondLst>
                                            <p:cond delay="0"/>
                                          </p:stCondLst>
                                        </p:cTn>
                                        <p:tgtEl>
                                          <p:spTgt spid="49"/>
                                        </p:tgtEl>
                                        <p:attrNameLst>
                                          <p:attrName>ppt_y</p:attrName>
                                        </p:attrNameLst>
                                      </p:cBhvr>
                                    </p:anim>
                                    <p:animRot by="-480000">
                                      <p:cBhvr>
                                        <p:cTn id="43" dur="50" autoRev="1" fill="hold">
                                          <p:stCondLst>
                                            <p:cond delay="0"/>
                                          </p:stCondLst>
                                        </p:cTn>
                                        <p:tgtEl>
                                          <p:spTgt spid="4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49" grpId="1"/>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itle 1"/>
          <p:cNvSpPr txBox="1"/>
          <p:nvPr/>
        </p:nvSpPr>
        <p:spPr>
          <a:xfrm>
            <a:off x="1143840" y="266934"/>
            <a:ext cx="2839925" cy="505969"/>
          </a:xfrm>
          <a:prstGeom prst="rect">
            <a:avLst/>
          </a:prstGeom>
        </p:spPr>
        <p:txBody>
          <a:bodyPr lIns="0" rIns="0" anchor="ctr">
            <a:noAutofit/>
          </a:bodyPr>
          <a:lstStyle>
            <a:defPPr>
              <a:defRPr lang="zh-CN"/>
            </a:defPPr>
            <a:lvl1pPr marL="0" algn="ctr" defTabSz="914400" rtl="0" eaLnBrk="1" latinLnBrk="0" hangingPunct="1">
              <a:spcBef>
                <a:spcPct val="0"/>
              </a:spcBef>
              <a:buNone/>
              <a:defRPr sz="3000" b="0" kern="1200">
                <a:solidFill>
                  <a:schemeClr val="accent1"/>
                </a:solidFill>
                <a:latin typeface="U.S. 101" pitchFamily="2" charset="0"/>
                <a:ea typeface="Roboto" panose="02000000000000000000" pitchFamily="2" charset="0"/>
                <a:cs typeface="Open Sans Light" panose="020b03060305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1219200"/>
            <a:r>
              <a:rPr lang="zh-CN" altLang="en-US" sz="2400" b="1">
                <a:solidFill>
                  <a:prstClr val="black">
                    <a:lumMod val="75000"/>
                    <a:lumOff val="25000"/>
                  </a:prstClr>
                </a:solidFill>
                <a:latin typeface="微软雅黑" pitchFamily="34" charset="-122"/>
                <a:ea typeface="微软雅黑" pitchFamily="34" charset="-122"/>
              </a:rPr>
              <a:t>典型经验</a:t>
            </a:r>
          </a:p>
        </p:txBody>
      </p:sp>
      <p:sp>
        <p:nvSpPr>
          <p:cNvPr id="4" name="流程图: 数据 3"/>
          <p:cNvSpPr/>
          <p:nvPr/>
        </p:nvSpPr>
        <p:spPr>
          <a:xfrm rot="16200000" flipH="1">
            <a:off x="1320473" y="1846948"/>
            <a:ext cx="672073" cy="265032"/>
          </a:xfrm>
          <a:prstGeom prst="flowChartInputOutpu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5" name="圆角矩形 4"/>
          <p:cNvSpPr/>
          <p:nvPr/>
        </p:nvSpPr>
        <p:spPr>
          <a:xfrm>
            <a:off x="1716013" y="1412776"/>
            <a:ext cx="4032448" cy="4800533"/>
          </a:xfrm>
          <a:prstGeom prst="roundRect">
            <a:avLst>
              <a:gd name="adj" fmla="val 6769"/>
            </a:avLst>
          </a:prstGeom>
          <a:solidFill>
            <a:schemeClr val="accent2"/>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6" name="五边形 5"/>
          <p:cNvSpPr/>
          <p:nvPr/>
        </p:nvSpPr>
        <p:spPr>
          <a:xfrm>
            <a:off x="1523994" y="1785441"/>
            <a:ext cx="3445409" cy="530063"/>
          </a:xfrm>
          <a:prstGeom prst="homePlate">
            <a:avLst>
              <a:gd name="adj" fmla="val 33465"/>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7" name="TextBox 6"/>
          <p:cNvSpPr txBox="1"/>
          <p:nvPr/>
        </p:nvSpPr>
        <p:spPr>
          <a:xfrm>
            <a:off x="2051796" y="2388501"/>
            <a:ext cx="3360373" cy="3693160"/>
          </a:xfrm>
          <a:prstGeom prst="rect">
            <a:avLst/>
          </a:prstGeom>
          <a:noFill/>
        </p:spPr>
        <p:txBody>
          <a:bodyPr wrap="square" lIns="0" tIns="0" rIns="0" bIns="0" rtlCol="0">
            <a:spAutoFit/>
          </a:bodyPr>
          <a:lstStyle>
            <a:defPPr>
              <a:defRPr lang="zh-CN"/>
            </a:defPPr>
            <a:lvl1pPr marL="0" algn="just" defTabSz="914400" rtl="0" eaLnBrk="1" latinLnBrk="0" hangingPunct="1">
              <a:lnSpc>
                <a:spcPts val="1300"/>
              </a:lnSpc>
              <a:defRPr sz="1000" kern="1200">
                <a:solidFill>
                  <a:schemeClr val="tx1">
                    <a:lumMod val="65000"/>
                    <a:lumOff val="35000"/>
                  </a:schemeClr>
                </a:solidFill>
                <a:latin typeface="微软雅黑" pitchFamily="34" charset="-122"/>
                <a:ea typeface="微软雅黑"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fontAlgn="auto">
              <a:lnSpc>
                <a:spcPct val="150000"/>
              </a:lnSpc>
            </a:pPr>
            <a:r>
              <a:rPr sz="1600">
                <a:solidFill>
                  <a:prstClr val="black">
                    <a:lumMod val="75000"/>
                    <a:lumOff val="25000"/>
                  </a:prstClr>
                </a:solidFill>
              </a:rPr>
              <a:t>• 以省政府、安委办等名义颁布了双重预防机制实施方案、地方标准、评估标准，指导双重预防机制建设；</a:t>
            </a:r>
          </a:p>
          <a:p>
            <a:pPr defTabSz="1219200" fontAlgn="auto">
              <a:lnSpc>
                <a:spcPct val="150000"/>
              </a:lnSpc>
            </a:pPr>
            <a:r>
              <a:rPr sz="1600">
                <a:solidFill>
                  <a:prstClr val="black">
                    <a:lumMod val="75000"/>
                    <a:lumOff val="25000"/>
                  </a:prstClr>
                </a:solidFill>
              </a:rPr>
              <a:t>• 研发了山东省安全生产信息平台，借助信息化手段保证双重预防机制有效运行；</a:t>
            </a:r>
          </a:p>
          <a:p>
            <a:pPr defTabSz="1219200" fontAlgn="auto">
              <a:lnSpc>
                <a:spcPct val="150000"/>
              </a:lnSpc>
            </a:pPr>
            <a:r>
              <a:rPr sz="1600">
                <a:solidFill>
                  <a:prstClr val="black">
                    <a:lumMod val="75000"/>
                    <a:lumOff val="25000"/>
                  </a:prstClr>
                </a:solidFill>
              </a:rPr>
              <a:t>• 选树双重预防机制建设标杆企业，召开现场观摩会，发挥示范引领作用；</a:t>
            </a:r>
          </a:p>
          <a:p>
            <a:pPr defTabSz="1219200" fontAlgn="auto">
              <a:lnSpc>
                <a:spcPct val="150000"/>
              </a:lnSpc>
            </a:pPr>
            <a:r>
              <a:rPr sz="1600">
                <a:solidFill>
                  <a:prstClr val="black">
                    <a:lumMod val="75000"/>
                    <a:lumOff val="25000"/>
                  </a:prstClr>
                </a:solidFill>
              </a:rPr>
              <a:t>• 将双重预防机制创建达标作为安全生产标准化评审的前置条件。</a:t>
            </a:r>
          </a:p>
        </p:txBody>
      </p:sp>
      <p:sp>
        <p:nvSpPr>
          <p:cNvPr id="8" name="TextBox 7"/>
          <p:cNvSpPr txBox="1"/>
          <p:nvPr/>
        </p:nvSpPr>
        <p:spPr>
          <a:xfrm>
            <a:off x="2010379" y="1874474"/>
            <a:ext cx="2265476" cy="328930"/>
          </a:xfrm>
          <a:prstGeom prst="rect">
            <a:avLst/>
          </a:prstGeom>
          <a:noFill/>
        </p:spPr>
        <p:txBody>
          <a:bodyPr wrap="square" lIns="0" tIns="0" rIns="0" bIns="0" rtlCol="0">
            <a:spAutoFit/>
          </a:bodyPr>
          <a:lstStyle>
            <a:defPPr>
              <a:defRPr lang="zh-CN"/>
            </a:defPPr>
            <a:lvl1pPr marL="0" algn="l" defTabSz="914400" rtl="0" eaLnBrk="1" latinLnBrk="0" hangingPunct="1">
              <a:defRPr sz="1400" b="1" kern="1200">
                <a:solidFill>
                  <a:schemeClr val="bg2">
                    <a:lumMod val="60000"/>
                    <a:lumOff val="40000"/>
                  </a:schemeClr>
                </a:solidFill>
                <a:latin typeface="微软雅黑" pitchFamily="34" charset="-122"/>
                <a:ea typeface="微软雅黑"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r>
              <a:rPr lang="zh-CN" altLang="en-US" sz="2135">
                <a:solidFill>
                  <a:prstClr val="white"/>
                </a:solidFill>
              </a:rPr>
              <a:t>山东省</a:t>
            </a:r>
          </a:p>
        </p:txBody>
      </p:sp>
      <p:sp>
        <p:nvSpPr>
          <p:cNvPr id="11" name="流程图: 数据 10"/>
          <p:cNvSpPr/>
          <p:nvPr/>
        </p:nvSpPr>
        <p:spPr>
          <a:xfrm rot="16200000" flipH="1">
            <a:off x="6217017" y="1846948"/>
            <a:ext cx="672073" cy="265032"/>
          </a:xfrm>
          <a:prstGeom prst="flowChartInputOutpu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12" name="圆角矩形 11"/>
          <p:cNvSpPr/>
          <p:nvPr/>
        </p:nvSpPr>
        <p:spPr>
          <a:xfrm>
            <a:off x="6612557" y="1412776"/>
            <a:ext cx="4032448" cy="4800533"/>
          </a:xfrm>
          <a:prstGeom prst="roundRect">
            <a:avLst>
              <a:gd name="adj" fmla="val 6769"/>
            </a:avLst>
          </a:prstGeom>
          <a:solidFill>
            <a:schemeClr val="accent2"/>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13" name="五边形 12"/>
          <p:cNvSpPr/>
          <p:nvPr/>
        </p:nvSpPr>
        <p:spPr>
          <a:xfrm>
            <a:off x="6420538" y="1785441"/>
            <a:ext cx="3445409" cy="530063"/>
          </a:xfrm>
          <a:prstGeom prst="homePlate">
            <a:avLst>
              <a:gd name="adj" fmla="val 33465"/>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15" name="TextBox 14"/>
          <p:cNvSpPr txBox="1"/>
          <p:nvPr/>
        </p:nvSpPr>
        <p:spPr>
          <a:xfrm>
            <a:off x="6906923" y="1874474"/>
            <a:ext cx="2265476" cy="328930"/>
          </a:xfrm>
          <a:prstGeom prst="rect">
            <a:avLst/>
          </a:prstGeom>
          <a:noFill/>
        </p:spPr>
        <p:txBody>
          <a:bodyPr wrap="square" lIns="0" tIns="0" rIns="0" bIns="0" rtlCol="0">
            <a:spAutoFit/>
          </a:bodyPr>
          <a:lstStyle>
            <a:defPPr>
              <a:defRPr lang="zh-CN"/>
            </a:defPPr>
            <a:lvl1pPr marL="0" algn="l" defTabSz="914400" rtl="0" eaLnBrk="1" latinLnBrk="0" hangingPunct="1">
              <a:defRPr sz="1400" b="1" kern="1200">
                <a:solidFill>
                  <a:schemeClr val="bg2">
                    <a:lumMod val="60000"/>
                    <a:lumOff val="40000"/>
                  </a:schemeClr>
                </a:solidFill>
                <a:latin typeface="微软雅黑" pitchFamily="34" charset="-122"/>
                <a:ea typeface="微软雅黑"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r>
              <a:rPr lang="zh-CN" altLang="en-US" sz="2135">
                <a:solidFill>
                  <a:prstClr val="white"/>
                </a:solidFill>
              </a:rPr>
              <a:t>河南省</a:t>
            </a:r>
          </a:p>
        </p:txBody>
      </p:sp>
      <p:sp>
        <p:nvSpPr>
          <p:cNvPr id="2" name="TextBox 6"/>
          <p:cNvSpPr txBox="1"/>
          <p:nvPr/>
        </p:nvSpPr>
        <p:spPr>
          <a:xfrm>
            <a:off x="6948916" y="2388501"/>
            <a:ext cx="3360373" cy="3693160"/>
          </a:xfrm>
          <a:prstGeom prst="rect">
            <a:avLst/>
          </a:prstGeom>
          <a:noFill/>
        </p:spPr>
        <p:txBody>
          <a:bodyPr wrap="square" lIns="0" tIns="0" rIns="0" bIns="0" rtlCol="0">
            <a:spAutoFit/>
          </a:bodyPr>
          <a:lstStyle>
            <a:defPPr>
              <a:defRPr lang="zh-CN"/>
            </a:defPPr>
            <a:lvl1pPr marL="0" algn="just" defTabSz="914400" rtl="0" eaLnBrk="1" latinLnBrk="0" hangingPunct="1">
              <a:lnSpc>
                <a:spcPts val="1300"/>
              </a:lnSpc>
              <a:defRPr sz="1000" kern="1200">
                <a:solidFill>
                  <a:schemeClr val="tx1">
                    <a:lumMod val="65000"/>
                    <a:lumOff val="35000"/>
                  </a:schemeClr>
                </a:solidFill>
                <a:latin typeface="微软雅黑" pitchFamily="34" charset="-122"/>
                <a:ea typeface="微软雅黑"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fontAlgn="auto">
              <a:lnSpc>
                <a:spcPct val="150000"/>
              </a:lnSpc>
            </a:pPr>
            <a:r>
              <a:rPr sz="1600">
                <a:solidFill>
                  <a:prstClr val="black">
                    <a:lumMod val="75000"/>
                    <a:lumOff val="25000"/>
                  </a:prstClr>
                </a:solidFill>
              </a:rPr>
              <a:t>• 以省政府、安委办等名义颁布了双重预防机制实施方案、地方标准、指导手册，指导双重预防机制建设；</a:t>
            </a:r>
          </a:p>
          <a:p>
            <a:pPr defTabSz="1219200" fontAlgn="auto">
              <a:lnSpc>
                <a:spcPct val="150000"/>
              </a:lnSpc>
            </a:pPr>
            <a:r>
              <a:rPr sz="1600">
                <a:solidFill>
                  <a:prstClr val="black">
                    <a:lumMod val="75000"/>
                    <a:lumOff val="25000"/>
                  </a:prstClr>
                </a:solidFill>
              </a:rPr>
              <a:t>• 提出了 “五有”建设标准；</a:t>
            </a:r>
          </a:p>
          <a:p>
            <a:pPr defTabSz="1219200" fontAlgn="auto">
              <a:lnSpc>
                <a:spcPct val="150000"/>
              </a:lnSpc>
            </a:pPr>
            <a:r>
              <a:rPr sz="1600">
                <a:solidFill>
                  <a:prstClr val="black">
                    <a:lumMod val="75000"/>
                    <a:lumOff val="25000"/>
                  </a:prstClr>
                </a:solidFill>
              </a:rPr>
              <a:t>• 要求企业建立安全生产双重预防信息平台，实现风险与隐患数据应用的无缝链接；</a:t>
            </a:r>
          </a:p>
          <a:p>
            <a:pPr defTabSz="1219200" fontAlgn="auto">
              <a:lnSpc>
                <a:spcPct val="150000"/>
              </a:lnSpc>
            </a:pPr>
            <a:r>
              <a:rPr sz="1600">
                <a:solidFill>
                  <a:prstClr val="black">
                    <a:lumMod val="75000"/>
                    <a:lumOff val="25000"/>
                  </a:prstClr>
                </a:solidFill>
              </a:rPr>
              <a:t>• 针对不同风险等级的企业实施差异化执法，提高检查执法的针对性、有效性。</a:t>
            </a:r>
          </a:p>
        </p:txBody>
      </p:sp>
    </p:spTree>
  </p:cSld>
  <p:clrMapOvr>
    <a:masterClrMapping/>
  </p:clrMapOvr>
  <p:transition spd="slow" advClick="0" advTm="0">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1" presetClass="entr" presetSubtype="0" dur="500" fill="hold" grpId="0" nodeType="afterEffect">
                                  <p:stCondLst>
                                    <p:cond delay="0"/>
                                  </p:stCondLst>
                                  <p:iterate type="lt">
                                    <p:tmPct val="10000"/>
                                  </p:iterate>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gtEl>
                                        <p:attrNameLst>
                                          <p:attrName>ppt_y</p:attrName>
                                        </p:attrNameLst>
                                      </p:cBhvr>
                                      <p:tavLst>
                                        <p:tav tm="0">
                                          <p:val>
                                            <p:strVal val="#ppt_y"/>
                                          </p:val>
                                        </p:tav>
                                        <p:tav tm="100000">
                                          <p:val>
                                            <p:strVal val="#ppt_y"/>
                                          </p:val>
                                        </p:tav>
                                      </p:tavLst>
                                    </p:anim>
                                    <p:anim calcmode="lin" valueType="num">
                                      <p:cBhvr>
                                        <p:cTn id="9" dur="500" fill="hold"/>
                                        <p:tgtEl>
                                          <p:spTgt spid="3"/>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gtEl>
                                      </p:cBhvr>
                                    </p:animEffect>
                                  </p:childTnLst>
                                </p:cTn>
                              </p:par>
                              <p:par>
                                <p:cTn id="12" presetID="22" presetClass="entr" presetSubtype="1" dur="500" fill="hold" grpId="0" nodeType="with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up)">
                                      <p:cBhvr>
                                        <p:cTn id="14" dur="500"/>
                                        <p:tgtEl>
                                          <p:spTgt spid="5"/>
                                        </p:tgtEl>
                                      </p:cBhvr>
                                    </p:animEffect>
                                  </p:childTnLst>
                                </p:cTn>
                              </p:par>
                            </p:childTnLst>
                          </p:cTn>
                        </p:par>
                        <p:par>
                          <p:cTn id="15" fill="hold" nodeType="afterGroup">
                            <p:stCondLst>
                              <p:cond delay="500"/>
                            </p:stCondLst>
                            <p:childTnLst>
                              <p:par>
                                <p:cTn id="16" presetID="22" presetClass="entr" presetSubtype="2" dur="500" fill="hold" grpId="0" nodeType="after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wipe(right)">
                                      <p:cBhvr>
                                        <p:cTn id="18" dur="500"/>
                                        <p:tgtEl>
                                          <p:spTgt spid="4"/>
                                        </p:tgtEl>
                                      </p:cBhvr>
                                    </p:animEffect>
                                  </p:childTnLst>
                                </p:cTn>
                              </p:par>
                            </p:childTnLst>
                          </p:cTn>
                        </p:par>
                        <p:par>
                          <p:cTn id="19" fill="hold" nodeType="afterGroup">
                            <p:stCondLst>
                              <p:cond delay="1000"/>
                            </p:stCondLst>
                            <p:childTnLst>
                              <p:par>
                                <p:cTn id="20" presetID="22" presetClass="entr" presetSubtype="8" dur="500" fill="hold" grpId="0" nodeType="after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wipe(left)">
                                      <p:cBhvr>
                                        <p:cTn id="22" dur="500"/>
                                        <p:tgtEl>
                                          <p:spTgt spid="6"/>
                                        </p:tgtEl>
                                      </p:cBhvr>
                                    </p:animEffect>
                                  </p:childTnLst>
                                </p:cTn>
                              </p:par>
                              <p:par>
                                <p:cTn id="23" presetID="22" presetClass="entr" presetSubtype="8" dur="50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wipe(left)">
                                      <p:cBhvr>
                                        <p:cTn id="25" dur="500"/>
                                        <p:tgtEl>
                                          <p:spTgt spid="8"/>
                                        </p:tgtEl>
                                      </p:cBhvr>
                                    </p:animEffect>
                                  </p:childTnLst>
                                </p:cTn>
                              </p:par>
                            </p:childTnLst>
                          </p:cTn>
                        </p:par>
                        <p:par>
                          <p:cTn id="26" fill="hold" nodeType="afterGroup">
                            <p:stCondLst>
                              <p:cond delay="1500"/>
                            </p:stCondLst>
                            <p:childTnLst>
                              <p:par>
                                <p:cTn id="27" presetID="22" presetClass="entr" presetSubtype="8" dur="500" fill="hold" grpId="0" nodeType="after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wipe(left)">
                                      <p:cBhvr>
                                        <p:cTn id="29" dur="500"/>
                                        <p:tgtEl>
                                          <p:spTgt spid="7"/>
                                        </p:tgtEl>
                                      </p:cBhvr>
                                    </p:animEffect>
                                  </p:childTnLst>
                                </p:cTn>
                              </p:par>
                            </p:childTnLst>
                          </p:cTn>
                        </p:par>
                        <p:par>
                          <p:cTn id="30" fill="hold" nodeType="afterGroup">
                            <p:stCondLst>
                              <p:cond delay="2000"/>
                            </p:stCondLst>
                            <p:childTnLst>
                              <p:par>
                                <p:cTn id="31" presetID="22" presetClass="entr" presetSubtype="1" dur="500" fill="hold" grpId="0" nodeType="after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wipe(up)">
                                      <p:cBhvr>
                                        <p:cTn id="33" dur="500"/>
                                        <p:tgtEl>
                                          <p:spTgt spid="12"/>
                                        </p:tgtEl>
                                      </p:cBhvr>
                                    </p:animEffect>
                                  </p:childTnLst>
                                </p:cTn>
                              </p:par>
                            </p:childTnLst>
                          </p:cTn>
                        </p:par>
                        <p:par>
                          <p:cTn id="34" fill="hold" nodeType="afterGroup">
                            <p:stCondLst>
                              <p:cond delay="2500"/>
                            </p:stCondLst>
                            <p:childTnLst>
                              <p:par>
                                <p:cTn id="35" presetID="22" presetClass="entr" presetSubtype="2" dur="500" fill="hold" grpId="0" nodeType="after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wipe(right)">
                                      <p:cBhvr>
                                        <p:cTn id="37" dur="500"/>
                                        <p:tgtEl>
                                          <p:spTgt spid="11"/>
                                        </p:tgtEl>
                                      </p:cBhvr>
                                    </p:animEffect>
                                  </p:childTnLst>
                                </p:cTn>
                              </p:par>
                            </p:childTnLst>
                          </p:cTn>
                        </p:par>
                        <p:par>
                          <p:cTn id="38" fill="hold" nodeType="afterGroup">
                            <p:stCondLst>
                              <p:cond delay="3000"/>
                            </p:stCondLst>
                            <p:childTnLst>
                              <p:par>
                                <p:cTn id="39" presetID="22" presetClass="entr" presetSubtype="8" dur="500" fill="hold" grpId="0" nodeType="afterEffect">
                                  <p:stCondLst>
                                    <p:cond delay="0"/>
                                  </p:stCondLst>
                                  <p:childTnLst>
                                    <p:set>
                                      <p:cBhvr>
                                        <p:cTn id="40" dur="1" fill="hold">
                                          <p:stCondLst>
                                            <p:cond delay="0"/>
                                          </p:stCondLst>
                                        </p:cTn>
                                        <p:tgtEl>
                                          <p:spTgt spid="13"/>
                                        </p:tgtEl>
                                        <p:attrNameLst>
                                          <p:attrName>style.visibility</p:attrName>
                                        </p:attrNameLst>
                                      </p:cBhvr>
                                      <p:to>
                                        <p:strVal val="visible"/>
                                      </p:to>
                                    </p:set>
                                    <p:animEffect transition="in" filter="wipe(left)">
                                      <p:cBhvr>
                                        <p:cTn id="41" dur="500"/>
                                        <p:tgtEl>
                                          <p:spTgt spid="13"/>
                                        </p:tgtEl>
                                      </p:cBhvr>
                                    </p:animEffect>
                                  </p:childTnLst>
                                </p:cTn>
                              </p:par>
                              <p:par>
                                <p:cTn id="42" presetID="22" presetClass="entr" presetSubtype="8" dur="500" fill="hold" grpId="0" nodeType="withEffect">
                                  <p:stCondLst>
                                    <p:cond delay="0"/>
                                  </p:stCondLst>
                                  <p:childTnLst>
                                    <p:set>
                                      <p:cBhvr>
                                        <p:cTn id="43" dur="1" fill="hold">
                                          <p:stCondLst>
                                            <p:cond delay="0"/>
                                          </p:stCondLst>
                                        </p:cTn>
                                        <p:tgtEl>
                                          <p:spTgt spid="15"/>
                                        </p:tgtEl>
                                        <p:attrNameLst>
                                          <p:attrName>style.visibility</p:attrName>
                                        </p:attrNameLst>
                                      </p:cBhvr>
                                      <p:to>
                                        <p:strVal val="visible"/>
                                      </p:to>
                                    </p:set>
                                    <p:animEffect transition="in" filter="wipe(left)">
                                      <p:cBhvr>
                                        <p:cTn id="44" dur="500"/>
                                        <p:tgtEl>
                                          <p:spTgt spid="15"/>
                                        </p:tgtEl>
                                      </p:cBhvr>
                                    </p:animEffect>
                                  </p:childTnLst>
                                </p:cTn>
                              </p:par>
                            </p:childTnLst>
                          </p:cTn>
                        </p:par>
                        <p:par>
                          <p:cTn id="45" fill="hold" nodeType="afterGroup">
                            <p:stCondLst>
                              <p:cond delay="3500"/>
                            </p:stCondLst>
                            <p:childTnLst>
                              <p:par>
                                <p:cTn id="46" presetID="22" presetClass="entr" presetSubtype="8" dur="500" fill="hold" grpId="0" nodeType="afterEffect">
                                  <p:stCondLst>
                                    <p:cond delay="0"/>
                                  </p:stCondLst>
                                  <p:childTnLst>
                                    <p:set>
                                      <p:cBhvr>
                                        <p:cTn id="47" dur="1" fill="hold">
                                          <p:stCondLst>
                                            <p:cond delay="0"/>
                                          </p:stCondLst>
                                        </p:cTn>
                                        <p:tgtEl>
                                          <p:spTgt spid="2"/>
                                        </p:tgtEl>
                                        <p:attrNameLst>
                                          <p:attrName>style.visibility</p:attrName>
                                        </p:attrNameLst>
                                      </p:cBhvr>
                                      <p:to>
                                        <p:strVal val="visible"/>
                                      </p:to>
                                    </p:set>
                                    <p:animEffect transition="in" filter="wipe(left)">
                                      <p:cBhvr>
                                        <p:cTn id="4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P spid="11" grpId="0"/>
      <p:bldP spid="12" grpId="0"/>
      <p:bldP spid="13" grpId="0"/>
      <p:bldP spid="15" grpId="0"/>
      <p:bldP spid="2"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 name="Title 1"/>
          <p:cNvSpPr txBox="1"/>
          <p:nvPr/>
        </p:nvSpPr>
        <p:spPr>
          <a:xfrm>
            <a:off x="1143840" y="266934"/>
            <a:ext cx="2839925" cy="505969"/>
          </a:xfrm>
          <a:prstGeom prst="rect">
            <a:avLst/>
          </a:prstGeom>
        </p:spPr>
        <p:txBody>
          <a:bodyPr lIns="0" rIns="0" anchor="ctr">
            <a:noAutofit/>
          </a:bodyPr>
          <a:lstStyle>
            <a:defPPr>
              <a:defRPr lang="zh-CN"/>
            </a:defPPr>
            <a:lvl1pPr marL="0" algn="ctr" defTabSz="914400" rtl="0" eaLnBrk="1" latinLnBrk="0" hangingPunct="1">
              <a:spcBef>
                <a:spcPct val="0"/>
              </a:spcBef>
              <a:buNone/>
              <a:defRPr sz="3000" b="0" kern="1200">
                <a:solidFill>
                  <a:schemeClr val="accent1"/>
                </a:solidFill>
                <a:latin typeface="U.S. 101" pitchFamily="2" charset="0"/>
                <a:ea typeface="Roboto" panose="02000000000000000000" pitchFamily="2" charset="0"/>
                <a:cs typeface="Open Sans Light" panose="020b03060305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1219200"/>
            <a:r>
              <a:rPr lang="zh-CN" altLang="en-US" sz="2400" b="1">
                <a:solidFill>
                  <a:prstClr val="black">
                    <a:lumMod val="75000"/>
                    <a:lumOff val="25000"/>
                  </a:prstClr>
                </a:solidFill>
                <a:latin typeface="微软雅黑" pitchFamily="34" charset="-122"/>
                <a:ea typeface="微软雅黑" pitchFamily="34" charset="-122"/>
                <a:sym typeface="+mn-ea"/>
              </a:rPr>
              <a:t>存在的问题</a:t>
            </a:r>
            <a:endParaRPr lang="en-GB" altLang="zh-CN" sz="2400" b="1">
              <a:solidFill>
                <a:prstClr val="black">
                  <a:lumMod val="75000"/>
                  <a:lumOff val="25000"/>
                </a:prstClr>
              </a:solidFill>
              <a:latin typeface="微软雅黑" pitchFamily="34" charset="-122"/>
              <a:ea typeface="微软雅黑" pitchFamily="34" charset="-122"/>
            </a:endParaRPr>
          </a:p>
        </p:txBody>
      </p:sp>
      <p:sp>
        <p:nvSpPr>
          <p:cNvPr id="28" name="矩形 27"/>
          <p:cNvSpPr/>
          <p:nvPr/>
        </p:nvSpPr>
        <p:spPr>
          <a:xfrm>
            <a:off x="3795395" y="1532890"/>
            <a:ext cx="6803390" cy="1289685"/>
          </a:xfrm>
          <a:prstGeom prst="rect">
            <a:avLst/>
          </a:prstGeom>
          <a:solidFill>
            <a:schemeClr val="accent2"/>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91445" tIns="45721" rIns="91445" bIns="45721"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微软雅黑" pitchFamily="34" charset="-122"/>
              <a:ea typeface="微软雅黑" pitchFamily="34" charset="-122"/>
            </a:endParaRPr>
          </a:p>
        </p:txBody>
      </p:sp>
      <p:sp>
        <p:nvSpPr>
          <p:cNvPr id="29" name="矩形 28"/>
          <p:cNvSpPr/>
          <p:nvPr/>
        </p:nvSpPr>
        <p:spPr>
          <a:xfrm>
            <a:off x="4700905" y="1297940"/>
            <a:ext cx="5208905" cy="4368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5" tIns="45721" rIns="91445" bIns="45721"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r>
              <a:rPr lang="zh-CN" altLang="en-US" sz="1865">
                <a:solidFill>
                  <a:prstClr val="white"/>
                </a:solidFill>
                <a:latin typeface="微软雅黑" pitchFamily="34" charset="-122"/>
                <a:ea typeface="微软雅黑" pitchFamily="34" charset="-122"/>
              </a:rPr>
              <a:t>企业对风险评价方法掌握不统一，管理没有重点</a:t>
            </a:r>
          </a:p>
        </p:txBody>
      </p:sp>
      <p:sp>
        <p:nvSpPr>
          <p:cNvPr id="30" name="六边形 29"/>
          <p:cNvSpPr/>
          <p:nvPr/>
        </p:nvSpPr>
        <p:spPr>
          <a:xfrm>
            <a:off x="829310" y="2909570"/>
            <a:ext cx="1962785" cy="1692910"/>
          </a:xfrm>
          <a:prstGeom prst="hexagon">
            <a:avLst>
              <a:gd name="adj" fmla="val 24116"/>
              <a:gd name="vf" fmla="val 11547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5" tIns="45721" rIns="91445" bIns="45721"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r>
              <a:rPr lang="zh-CN" altLang="en-US" sz="2665" b="1">
                <a:solidFill>
                  <a:prstClr val="white"/>
                </a:solidFill>
                <a:latin typeface="微软雅黑" pitchFamily="34" charset="-122"/>
                <a:ea typeface="微软雅黑" pitchFamily="34" charset="-122"/>
              </a:rPr>
              <a:t>存在的问题</a:t>
            </a:r>
          </a:p>
        </p:txBody>
      </p:sp>
      <p:cxnSp>
        <p:nvCxnSpPr>
          <p:cNvPr id="31" name="直接箭头连接符 30"/>
          <p:cNvCxnSpPr>
            <a:stCxn id="30" idx="5"/>
            <a:endCxn id="28" idx="1"/>
          </p:cNvCxnSpPr>
          <p:nvPr/>
        </p:nvCxnSpPr>
        <p:spPr>
          <a:xfrm flipV="1">
            <a:off x="2384023" y="2178258"/>
            <a:ext cx="1411605" cy="731520"/>
          </a:xfrm>
          <a:prstGeom prst="straightConnector1">
            <a:avLst/>
          </a:prstGeom>
          <a:ln>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32" name="直接箭头连接符 31"/>
          <p:cNvCxnSpPr>
            <a:stCxn id="30" idx="0"/>
            <a:endCxn id="35" idx="1"/>
          </p:cNvCxnSpPr>
          <p:nvPr/>
        </p:nvCxnSpPr>
        <p:spPr>
          <a:xfrm>
            <a:off x="2792101" y="3755777"/>
            <a:ext cx="1003300" cy="245110"/>
          </a:xfrm>
          <a:prstGeom prst="straightConnector1">
            <a:avLst/>
          </a:prstGeom>
          <a:ln>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33" name="直接箭头连接符 32"/>
          <p:cNvCxnSpPr>
            <a:stCxn id="30" idx="1"/>
            <a:endCxn id="38" idx="1"/>
          </p:cNvCxnSpPr>
          <p:nvPr/>
        </p:nvCxnSpPr>
        <p:spPr>
          <a:xfrm>
            <a:off x="2384023" y="4602416"/>
            <a:ext cx="1412240" cy="1212215"/>
          </a:xfrm>
          <a:prstGeom prst="straightConnector1">
            <a:avLst/>
          </a:prstGeom>
          <a:ln>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34" name="TextBox 33"/>
          <p:cNvSpPr txBox="1"/>
          <p:nvPr/>
        </p:nvSpPr>
        <p:spPr>
          <a:xfrm>
            <a:off x="3910965" y="1749425"/>
            <a:ext cx="6688455" cy="895350"/>
          </a:xfrm>
          <a:prstGeom prst="rect">
            <a:avLst/>
          </a:prstGeom>
          <a:noFill/>
        </p:spPr>
        <p:txBody>
          <a:bodyPr wrap="square" lIns="91445" tIns="45721" rIns="91445" bIns="45721"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lnSpc>
                <a:spcPct val="130000"/>
              </a:lnSpc>
            </a:pPr>
            <a:r>
              <a:rPr lang="zh-CN" altLang="en-US" sz="1335">
                <a:solidFill>
                  <a:prstClr val="black">
                    <a:lumMod val="75000"/>
                    <a:lumOff val="25000"/>
                  </a:prstClr>
                </a:solidFill>
                <a:latin typeface="微软雅黑" pitchFamily="34" charset="-122"/>
                <a:ea typeface="微软雅黑" pitchFamily="34" charset="-122"/>
              </a:rPr>
              <a:t>企业对体系概念理解不透彻，风险辨识不全面、风险评价方法运用不合理、风险和隐患清单台账不规范，未根据企业管理层级对风险隐患进行分级分类、有重点的进行风险管控，影响建设质量和效果。</a:t>
            </a:r>
          </a:p>
        </p:txBody>
      </p:sp>
      <p:sp>
        <p:nvSpPr>
          <p:cNvPr id="35" name="矩形 34"/>
          <p:cNvSpPr/>
          <p:nvPr/>
        </p:nvSpPr>
        <p:spPr>
          <a:xfrm>
            <a:off x="3795395" y="3404870"/>
            <a:ext cx="6803390" cy="1191895"/>
          </a:xfrm>
          <a:prstGeom prst="rect">
            <a:avLst/>
          </a:prstGeom>
          <a:solidFill>
            <a:schemeClr val="accent2"/>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91445" tIns="45721" rIns="91445" bIns="45721"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微软雅黑" pitchFamily="34" charset="-122"/>
              <a:ea typeface="微软雅黑" pitchFamily="34" charset="-122"/>
            </a:endParaRPr>
          </a:p>
        </p:txBody>
      </p:sp>
      <p:sp>
        <p:nvSpPr>
          <p:cNvPr id="36" name="矩形 35"/>
          <p:cNvSpPr/>
          <p:nvPr/>
        </p:nvSpPr>
        <p:spPr>
          <a:xfrm>
            <a:off x="4402455" y="3156585"/>
            <a:ext cx="5805805" cy="4368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5" tIns="45721" rIns="91445" bIns="45721"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r>
              <a:rPr lang="zh-CN" altLang="en-US" sz="1865">
                <a:solidFill>
                  <a:prstClr val="white"/>
                </a:solidFill>
                <a:latin typeface="微软雅黑" pitchFamily="34" charset="-122"/>
                <a:ea typeface="微软雅黑" pitchFamily="34" charset="-122"/>
              </a:rPr>
              <a:t>各省对双重预防体系认知理解不统一，推进进度不一</a:t>
            </a:r>
          </a:p>
        </p:txBody>
      </p:sp>
      <p:sp>
        <p:nvSpPr>
          <p:cNvPr id="37" name="TextBox 36"/>
          <p:cNvSpPr txBox="1"/>
          <p:nvPr/>
        </p:nvSpPr>
        <p:spPr>
          <a:xfrm>
            <a:off x="3984625" y="3664585"/>
            <a:ext cx="6614795" cy="627380"/>
          </a:xfrm>
          <a:prstGeom prst="rect">
            <a:avLst/>
          </a:prstGeom>
          <a:noFill/>
        </p:spPr>
        <p:txBody>
          <a:bodyPr wrap="square" lIns="91445" tIns="45721" rIns="91445" bIns="45721"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lnSpc>
                <a:spcPct val="130000"/>
              </a:lnSpc>
            </a:pPr>
            <a:r>
              <a:rPr lang="zh-CN" altLang="en-US" sz="1335">
                <a:solidFill>
                  <a:prstClr val="black">
                    <a:lumMod val="75000"/>
                    <a:lumOff val="25000"/>
                  </a:prstClr>
                </a:solidFill>
                <a:latin typeface="微软雅黑" pitchFamily="34" charset="-122"/>
                <a:ea typeface="微软雅黑" pitchFamily="34" charset="-122"/>
              </a:rPr>
              <a:t>各省份对双重预防体系建设的重要性、必要性认知不同，缺乏顶层设计、统筹规划，存在单纯落实转发文件或一拥而起、“一刀切”推进，出现“蹄疾步不稳”的问题。</a:t>
            </a:r>
          </a:p>
        </p:txBody>
      </p:sp>
      <p:sp>
        <p:nvSpPr>
          <p:cNvPr id="38" name="矩形 37"/>
          <p:cNvSpPr/>
          <p:nvPr/>
        </p:nvSpPr>
        <p:spPr>
          <a:xfrm>
            <a:off x="3796030" y="5179060"/>
            <a:ext cx="6803390" cy="1271270"/>
          </a:xfrm>
          <a:prstGeom prst="rect">
            <a:avLst/>
          </a:prstGeom>
          <a:solidFill>
            <a:schemeClr val="accent2"/>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91445" tIns="45721" rIns="91445" bIns="45721"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微软雅黑" pitchFamily="34" charset="-122"/>
              <a:ea typeface="微软雅黑" pitchFamily="34" charset="-122"/>
            </a:endParaRPr>
          </a:p>
        </p:txBody>
      </p:sp>
      <p:sp>
        <p:nvSpPr>
          <p:cNvPr id="39" name="矩形 38"/>
          <p:cNvSpPr/>
          <p:nvPr/>
        </p:nvSpPr>
        <p:spPr>
          <a:xfrm>
            <a:off x="4871644" y="4971589"/>
            <a:ext cx="4686911" cy="43662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5" tIns="45721" rIns="91445" bIns="45721"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r>
              <a:rPr lang="zh-CN" altLang="en-US" sz="1865">
                <a:solidFill>
                  <a:prstClr val="white"/>
                </a:solidFill>
                <a:latin typeface="微软雅黑" pitchFamily="34" charset="-122"/>
                <a:ea typeface="微软雅黑" pitchFamily="34" charset="-122"/>
              </a:rPr>
              <a:t>企业系统多为静态管理，无监测预警功能</a:t>
            </a:r>
          </a:p>
        </p:txBody>
      </p:sp>
      <p:sp>
        <p:nvSpPr>
          <p:cNvPr id="40" name="TextBox 39"/>
          <p:cNvSpPr txBox="1"/>
          <p:nvPr/>
        </p:nvSpPr>
        <p:spPr>
          <a:xfrm>
            <a:off x="3984625" y="5408295"/>
            <a:ext cx="6615430" cy="895350"/>
          </a:xfrm>
          <a:prstGeom prst="rect">
            <a:avLst/>
          </a:prstGeom>
          <a:noFill/>
        </p:spPr>
        <p:txBody>
          <a:bodyPr wrap="square" lIns="91445" tIns="45721" rIns="91445" bIns="45721"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lnSpc>
                <a:spcPct val="130000"/>
              </a:lnSpc>
            </a:pPr>
            <a:r>
              <a:rPr lang="zh-CN" altLang="en-US" sz="1335">
                <a:solidFill>
                  <a:prstClr val="black">
                    <a:lumMod val="75000"/>
                    <a:lumOff val="25000"/>
                  </a:prstClr>
                </a:solidFill>
                <a:latin typeface="微软雅黑" pitchFamily="34" charset="-122"/>
                <a:ea typeface="微软雅黑" pitchFamily="34" charset="-122"/>
              </a:rPr>
              <a:t>企业缺乏科学的管理手段尤其是动态管控能力，缺少对生产装置/储存设施风险的全面有效感知，重点监管指标变化情况和风险态势不能有效掌握，有必要从间歇性检查向自动化监控逐步转变。</a:t>
            </a:r>
          </a:p>
        </p:txBody>
      </p:sp>
    </p:spTree>
  </p:cSld>
  <p:clrMapOvr>
    <a:masterClrMapping/>
  </p:clrMapOvr>
  <p:transition spd="slow" advClick="0" advTm="0">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1" presetClass="entr" presetSubtype="0" dur="500" fill="hold" grpId="0" nodeType="afterEffect">
                                  <p:stCondLst>
                                    <p:cond delay="0"/>
                                  </p:stCondLst>
                                  <p:iterate type="lt">
                                    <p:tmPct val="10000"/>
                                  </p:iterate>
                                  <p:childTnLst>
                                    <p:set>
                                      <p:cBhvr>
                                        <p:cTn id="6" dur="1" fill="hold">
                                          <p:stCondLst>
                                            <p:cond delay="0"/>
                                          </p:stCondLst>
                                        </p:cTn>
                                        <p:tgtEl>
                                          <p:spTgt spid="27"/>
                                        </p:tgtEl>
                                        <p:attrNameLst>
                                          <p:attrName>style.visibility</p:attrName>
                                        </p:attrNameLst>
                                      </p:cBhvr>
                                      <p:to>
                                        <p:strVal val="visible"/>
                                      </p:to>
                                    </p:set>
                                    <p:anim calcmode="lin" valueType="num">
                                      <p:cBhvr>
                                        <p:cTn id="7" dur="500" fill="hold"/>
                                        <p:tgtEl>
                                          <p:spTgt spid="27"/>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7"/>
                                        </p:tgtEl>
                                        <p:attrNameLst>
                                          <p:attrName>ppt_y</p:attrName>
                                        </p:attrNameLst>
                                      </p:cBhvr>
                                      <p:tavLst>
                                        <p:tav tm="0">
                                          <p:val>
                                            <p:strVal val="#ppt_y"/>
                                          </p:val>
                                        </p:tav>
                                        <p:tav tm="100000">
                                          <p:val>
                                            <p:strVal val="#ppt_y"/>
                                          </p:val>
                                        </p:tav>
                                      </p:tavLst>
                                    </p:anim>
                                    <p:anim calcmode="lin" valueType="num">
                                      <p:cBhvr>
                                        <p:cTn id="9" dur="500" fill="hold"/>
                                        <p:tgtEl>
                                          <p:spTgt spid="27"/>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7"/>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7"/>
                                        </p:tgtEl>
                                      </p:cBhvr>
                                    </p:animEffect>
                                  </p:childTnLst>
                                </p:cTn>
                              </p:par>
                            </p:childTnLst>
                          </p:cTn>
                        </p:par>
                        <p:par>
                          <p:cTn id="12" fill="hold" nodeType="afterGroup">
                            <p:stCondLst>
                              <p:cond delay="500"/>
                            </p:stCondLst>
                            <p:childTnLst>
                              <p:par>
                                <p:cTn id="13" presetID="14" presetClass="entr" presetSubtype="10" dur="500" fill="hold" grpId="0" nodeType="afterEffect">
                                  <p:stCondLst>
                                    <p:cond delay="0"/>
                                  </p:stCondLst>
                                  <p:childTnLst>
                                    <p:set>
                                      <p:cBhvr>
                                        <p:cTn id="14" dur="1" fill="hold">
                                          <p:stCondLst>
                                            <p:cond delay="0"/>
                                          </p:stCondLst>
                                        </p:cTn>
                                        <p:tgtEl>
                                          <p:spTgt spid="30"/>
                                        </p:tgtEl>
                                        <p:attrNameLst>
                                          <p:attrName>style.visibility</p:attrName>
                                        </p:attrNameLst>
                                      </p:cBhvr>
                                      <p:to>
                                        <p:strVal val="visible"/>
                                      </p:to>
                                    </p:set>
                                    <p:animEffect transition="in" filter="randombar(horizontal)">
                                      <p:cBhvr>
                                        <p:cTn id="15" dur="500"/>
                                        <p:tgtEl>
                                          <p:spTgt spid="30"/>
                                        </p:tgtEl>
                                      </p:cBhvr>
                                    </p:animEffect>
                                  </p:childTnLst>
                                </p:cTn>
                              </p:par>
                            </p:childTnLst>
                          </p:cTn>
                        </p:par>
                        <p:par>
                          <p:cTn id="16" fill="hold" nodeType="afterGroup">
                            <p:stCondLst>
                              <p:cond delay="1000"/>
                            </p:stCondLst>
                            <p:childTnLst>
                              <p:par>
                                <p:cTn id="17" presetID="22" presetClass="entr" presetSubtype="8" dur="500" fill="hold" nodeType="afterEffect">
                                  <p:stCondLst>
                                    <p:cond delay="0"/>
                                  </p:stCondLst>
                                  <p:childTnLst>
                                    <p:set>
                                      <p:cBhvr>
                                        <p:cTn id="18" dur="1" fill="hold">
                                          <p:stCondLst>
                                            <p:cond delay="0"/>
                                          </p:stCondLst>
                                        </p:cTn>
                                        <p:tgtEl>
                                          <p:spTgt spid="31"/>
                                        </p:tgtEl>
                                        <p:attrNameLst>
                                          <p:attrName>style.visibility</p:attrName>
                                        </p:attrNameLst>
                                      </p:cBhvr>
                                      <p:to>
                                        <p:strVal val="visible"/>
                                      </p:to>
                                    </p:set>
                                    <p:animEffect transition="in" filter="wipe(left)">
                                      <p:cBhvr>
                                        <p:cTn id="19" dur="500"/>
                                        <p:tgtEl>
                                          <p:spTgt spid="31"/>
                                        </p:tgtEl>
                                      </p:cBhvr>
                                    </p:animEffect>
                                  </p:childTnLst>
                                </p:cTn>
                              </p:par>
                              <p:par>
                                <p:cTn id="20" presetID="22" presetClass="entr" presetSubtype="8" dur="500" fill="hold" nodeType="withEffect">
                                  <p:stCondLst>
                                    <p:cond delay="0"/>
                                  </p:stCondLst>
                                  <p:childTnLst>
                                    <p:set>
                                      <p:cBhvr>
                                        <p:cTn id="21" dur="1" fill="hold">
                                          <p:stCondLst>
                                            <p:cond delay="0"/>
                                          </p:stCondLst>
                                        </p:cTn>
                                        <p:tgtEl>
                                          <p:spTgt spid="32"/>
                                        </p:tgtEl>
                                        <p:attrNameLst>
                                          <p:attrName>style.visibility</p:attrName>
                                        </p:attrNameLst>
                                      </p:cBhvr>
                                      <p:to>
                                        <p:strVal val="visible"/>
                                      </p:to>
                                    </p:set>
                                    <p:animEffect transition="in" filter="wipe(left)">
                                      <p:cBhvr>
                                        <p:cTn id="22" dur="500"/>
                                        <p:tgtEl>
                                          <p:spTgt spid="32"/>
                                        </p:tgtEl>
                                      </p:cBhvr>
                                    </p:animEffect>
                                  </p:childTnLst>
                                </p:cTn>
                              </p:par>
                              <p:par>
                                <p:cTn id="23" presetID="22" presetClass="entr" presetSubtype="8" dur="500" fill="hold" nodeType="withEffect">
                                  <p:stCondLst>
                                    <p:cond delay="0"/>
                                  </p:stCondLst>
                                  <p:childTnLst>
                                    <p:set>
                                      <p:cBhvr>
                                        <p:cTn id="24" dur="1" fill="hold">
                                          <p:stCondLst>
                                            <p:cond delay="0"/>
                                          </p:stCondLst>
                                        </p:cTn>
                                        <p:tgtEl>
                                          <p:spTgt spid="33"/>
                                        </p:tgtEl>
                                        <p:attrNameLst>
                                          <p:attrName>style.visibility</p:attrName>
                                        </p:attrNameLst>
                                      </p:cBhvr>
                                      <p:to>
                                        <p:strVal val="visible"/>
                                      </p:to>
                                    </p:set>
                                    <p:animEffect transition="in" filter="wipe(left)">
                                      <p:cBhvr>
                                        <p:cTn id="25" dur="500"/>
                                        <p:tgtEl>
                                          <p:spTgt spid="33"/>
                                        </p:tgtEl>
                                      </p:cBhvr>
                                    </p:animEffect>
                                  </p:childTnLst>
                                </p:cTn>
                              </p:par>
                            </p:childTnLst>
                          </p:cTn>
                        </p:par>
                        <p:par>
                          <p:cTn id="26" fill="hold" nodeType="afterGroup">
                            <p:stCondLst>
                              <p:cond delay="1500"/>
                            </p:stCondLst>
                            <p:childTnLst>
                              <p:par>
                                <p:cTn id="27" presetID="16" presetClass="entr" presetSubtype="37" dur="500" fill="hold" grpId="0" nodeType="afterEffect">
                                  <p:stCondLst>
                                    <p:cond delay="0"/>
                                  </p:stCondLst>
                                  <p:childTnLst>
                                    <p:set>
                                      <p:cBhvr>
                                        <p:cTn id="28" dur="1" fill="hold">
                                          <p:stCondLst>
                                            <p:cond delay="0"/>
                                          </p:stCondLst>
                                        </p:cTn>
                                        <p:tgtEl>
                                          <p:spTgt spid="29"/>
                                        </p:tgtEl>
                                        <p:attrNameLst>
                                          <p:attrName>style.visibility</p:attrName>
                                        </p:attrNameLst>
                                      </p:cBhvr>
                                      <p:to>
                                        <p:strVal val="visible"/>
                                      </p:to>
                                    </p:set>
                                    <p:animEffect transition="in" filter="barn(outVertical)">
                                      <p:cBhvr>
                                        <p:cTn id="29" dur="500"/>
                                        <p:tgtEl>
                                          <p:spTgt spid="29"/>
                                        </p:tgtEl>
                                      </p:cBhvr>
                                    </p:animEffect>
                                  </p:childTnLst>
                                </p:cTn>
                              </p:par>
                            </p:childTnLst>
                          </p:cTn>
                        </p:par>
                        <p:par>
                          <p:cTn id="30" fill="hold" nodeType="afterGroup">
                            <p:stCondLst>
                              <p:cond delay="2000"/>
                            </p:stCondLst>
                            <p:childTnLst>
                              <p:par>
                                <p:cTn id="31" presetID="2" presetClass="entr" presetSubtype="1" dur="500" fill="hold" grpId="0" nodeType="afterEffect">
                                  <p:stCondLst>
                                    <p:cond delay="0"/>
                                  </p:stCondLst>
                                  <p:childTnLst>
                                    <p:set>
                                      <p:cBhvr>
                                        <p:cTn id="32" dur="1" fill="hold">
                                          <p:stCondLst>
                                            <p:cond delay="0"/>
                                          </p:stCondLst>
                                        </p:cTn>
                                        <p:tgtEl>
                                          <p:spTgt spid="28"/>
                                        </p:tgtEl>
                                        <p:attrNameLst>
                                          <p:attrName>style.visibility</p:attrName>
                                        </p:attrNameLst>
                                      </p:cBhvr>
                                      <p:to>
                                        <p:strVal val="visible"/>
                                      </p:to>
                                    </p:set>
                                    <p:anim calcmode="lin" valueType="num">
                                      <p:cBhvr additive="base">
                                        <p:cTn id="33" dur="500" fill="hold"/>
                                        <p:tgtEl>
                                          <p:spTgt spid="28"/>
                                        </p:tgtEl>
                                        <p:attrNameLst>
                                          <p:attrName>ppt_x</p:attrName>
                                        </p:attrNameLst>
                                      </p:cBhvr>
                                      <p:tavLst>
                                        <p:tav tm="0">
                                          <p:val>
                                            <p:strVal val="#ppt_x"/>
                                          </p:val>
                                        </p:tav>
                                        <p:tav tm="100000">
                                          <p:val>
                                            <p:strVal val="#ppt_x"/>
                                          </p:val>
                                        </p:tav>
                                      </p:tavLst>
                                    </p:anim>
                                    <p:anim calcmode="lin" valueType="num">
                                      <p:cBhvr additive="base">
                                        <p:cTn id="34" dur="500" fill="hold"/>
                                        <p:tgtEl>
                                          <p:spTgt spid="28"/>
                                        </p:tgtEl>
                                        <p:attrNameLst>
                                          <p:attrName>ppt_y</p:attrName>
                                        </p:attrNameLst>
                                      </p:cBhvr>
                                      <p:tavLst>
                                        <p:tav tm="0">
                                          <p:val>
                                            <p:strVal val="0-#ppt_h/2"/>
                                          </p:val>
                                        </p:tav>
                                        <p:tav tm="100000">
                                          <p:val>
                                            <p:strVal val="#ppt_y"/>
                                          </p:val>
                                        </p:tav>
                                      </p:tavLst>
                                    </p:anim>
                                  </p:childTnLst>
                                </p:cTn>
                              </p:par>
                            </p:childTnLst>
                          </p:cTn>
                        </p:par>
                        <p:par>
                          <p:cTn id="35" fill="hold" nodeType="afterGroup">
                            <p:stCondLst>
                              <p:cond delay="2500"/>
                            </p:stCondLst>
                            <p:childTnLst>
                              <p:par>
                                <p:cTn id="36" presetID="22" presetClass="entr" presetSubtype="8" dur="100" fill="hold" grpId="0" nodeType="afterEffect">
                                  <p:stCondLst>
                                    <p:cond delay="0"/>
                                  </p:stCondLst>
                                  <p:iterate type="lt">
                                    <p:tmPct val="30000"/>
                                  </p:iterate>
                                  <p:childTnLst>
                                    <p:set>
                                      <p:cBhvr>
                                        <p:cTn id="37" dur="1" fill="hold">
                                          <p:stCondLst>
                                            <p:cond delay="0"/>
                                          </p:stCondLst>
                                        </p:cTn>
                                        <p:tgtEl>
                                          <p:spTgt spid="34"/>
                                        </p:tgtEl>
                                        <p:attrNameLst>
                                          <p:attrName>style.visibility</p:attrName>
                                        </p:attrNameLst>
                                      </p:cBhvr>
                                      <p:to>
                                        <p:strVal val="visible"/>
                                      </p:to>
                                    </p:set>
                                    <p:animEffect transition="in" filter="wipe(left)">
                                      <p:cBhvr>
                                        <p:cTn id="38" dur="100"/>
                                        <p:tgtEl>
                                          <p:spTgt spid="34"/>
                                        </p:tgtEl>
                                      </p:cBhvr>
                                    </p:animEffect>
                                  </p:childTnLst>
                                </p:cTn>
                              </p:par>
                              <p:par>
                                <p:cTn id="39" presetID="36" presetClass="emph" presetSubtype="0" dur="100" fill="hold" grpId="1" nodeType="withEffect">
                                  <p:stCondLst>
                                    <p:cond delay="0"/>
                                  </p:stCondLst>
                                  <p:iterate type="lt">
                                    <p:tmPct val="30000"/>
                                  </p:iterate>
                                  <p:childTnLst>
                                    <p:animScale>
                                      <p:cBhvr>
                                        <p:cTn id="40" dur="50" autoRev="1" fill="hold">
                                          <p:stCondLst>
                                            <p:cond delay="0"/>
                                          </p:stCondLst>
                                        </p:cTn>
                                        <p:tgtEl>
                                          <p:spTgt spid="34"/>
                                        </p:tgtEl>
                                      </p:cBhvr>
                                      <p:to x="80000" y="100000"/>
                                    </p:animScale>
                                    <p:anim by="(#ppt_w*0.10)" calcmode="lin" valueType="num">
                                      <p:cBhvr>
                                        <p:cTn id="41" dur="50" autoRev="1" fill="hold">
                                          <p:stCondLst>
                                            <p:cond delay="0"/>
                                          </p:stCondLst>
                                        </p:cTn>
                                        <p:tgtEl>
                                          <p:spTgt spid="34"/>
                                        </p:tgtEl>
                                        <p:attrNameLst>
                                          <p:attrName>ppt_x</p:attrName>
                                        </p:attrNameLst>
                                      </p:cBhvr>
                                    </p:anim>
                                    <p:anim by="(-#ppt_w*0.10)" calcmode="lin" valueType="num">
                                      <p:cBhvr>
                                        <p:cTn id="42" dur="50" autoRev="1" fill="hold">
                                          <p:stCondLst>
                                            <p:cond delay="0"/>
                                          </p:stCondLst>
                                        </p:cTn>
                                        <p:tgtEl>
                                          <p:spTgt spid="34"/>
                                        </p:tgtEl>
                                        <p:attrNameLst>
                                          <p:attrName>ppt_y</p:attrName>
                                        </p:attrNameLst>
                                      </p:cBhvr>
                                    </p:anim>
                                    <p:animRot by="-480000">
                                      <p:cBhvr>
                                        <p:cTn id="43" dur="50" autoRev="1" fill="hold">
                                          <p:stCondLst>
                                            <p:cond delay="0"/>
                                          </p:stCondLst>
                                        </p:cTn>
                                        <p:tgtEl>
                                          <p:spTgt spid="34"/>
                                        </p:tgtEl>
                                        <p:attrNameLst>
                                          <p:attrName>r</p:attrName>
                                        </p:attrNameLst>
                                      </p:cBhvr>
                                    </p:animRot>
                                  </p:childTnLst>
                                </p:cTn>
                              </p:par>
                            </p:childTnLst>
                          </p:cTn>
                        </p:par>
                        <p:par>
                          <p:cTn id="44" fill="hold" nodeType="afterGroup">
                            <p:stCondLst>
                              <p:cond delay="2600"/>
                            </p:stCondLst>
                            <p:childTnLst>
                              <p:par>
                                <p:cTn id="45" presetID="16" presetClass="entr" presetSubtype="37" dur="500" fill="hold" grpId="0" nodeType="afterEffect">
                                  <p:stCondLst>
                                    <p:cond delay="0"/>
                                  </p:stCondLst>
                                  <p:childTnLst>
                                    <p:set>
                                      <p:cBhvr>
                                        <p:cTn id="46" dur="1" fill="hold">
                                          <p:stCondLst>
                                            <p:cond delay="0"/>
                                          </p:stCondLst>
                                        </p:cTn>
                                        <p:tgtEl>
                                          <p:spTgt spid="36"/>
                                        </p:tgtEl>
                                        <p:attrNameLst>
                                          <p:attrName>style.visibility</p:attrName>
                                        </p:attrNameLst>
                                      </p:cBhvr>
                                      <p:to>
                                        <p:strVal val="visible"/>
                                      </p:to>
                                    </p:set>
                                    <p:animEffect transition="in" filter="barn(outVertical)">
                                      <p:cBhvr>
                                        <p:cTn id="47" dur="500"/>
                                        <p:tgtEl>
                                          <p:spTgt spid="36"/>
                                        </p:tgtEl>
                                      </p:cBhvr>
                                    </p:animEffect>
                                  </p:childTnLst>
                                </p:cTn>
                              </p:par>
                            </p:childTnLst>
                          </p:cTn>
                        </p:par>
                        <p:par>
                          <p:cTn id="48" fill="hold" nodeType="afterGroup">
                            <p:stCondLst>
                              <p:cond delay="3100"/>
                            </p:stCondLst>
                            <p:childTnLst>
                              <p:par>
                                <p:cTn id="49" presetID="2" presetClass="entr" presetSubtype="1" dur="500" fill="hold" grpId="0" nodeType="afterEffect">
                                  <p:stCondLst>
                                    <p:cond delay="0"/>
                                  </p:stCondLst>
                                  <p:childTnLst>
                                    <p:set>
                                      <p:cBhvr>
                                        <p:cTn id="50" dur="1" fill="hold">
                                          <p:stCondLst>
                                            <p:cond delay="0"/>
                                          </p:stCondLst>
                                        </p:cTn>
                                        <p:tgtEl>
                                          <p:spTgt spid="35"/>
                                        </p:tgtEl>
                                        <p:attrNameLst>
                                          <p:attrName>style.visibility</p:attrName>
                                        </p:attrNameLst>
                                      </p:cBhvr>
                                      <p:to>
                                        <p:strVal val="visible"/>
                                      </p:to>
                                    </p:set>
                                    <p:anim calcmode="lin" valueType="num">
                                      <p:cBhvr additive="base">
                                        <p:cTn id="51" dur="500" fill="hold"/>
                                        <p:tgtEl>
                                          <p:spTgt spid="35"/>
                                        </p:tgtEl>
                                        <p:attrNameLst>
                                          <p:attrName>ppt_x</p:attrName>
                                        </p:attrNameLst>
                                      </p:cBhvr>
                                      <p:tavLst>
                                        <p:tav tm="0">
                                          <p:val>
                                            <p:strVal val="#ppt_x"/>
                                          </p:val>
                                        </p:tav>
                                        <p:tav tm="100000">
                                          <p:val>
                                            <p:strVal val="#ppt_x"/>
                                          </p:val>
                                        </p:tav>
                                      </p:tavLst>
                                    </p:anim>
                                    <p:anim calcmode="lin" valueType="num">
                                      <p:cBhvr additive="base">
                                        <p:cTn id="52" dur="500" fill="hold"/>
                                        <p:tgtEl>
                                          <p:spTgt spid="35"/>
                                        </p:tgtEl>
                                        <p:attrNameLst>
                                          <p:attrName>ppt_y</p:attrName>
                                        </p:attrNameLst>
                                      </p:cBhvr>
                                      <p:tavLst>
                                        <p:tav tm="0">
                                          <p:val>
                                            <p:strVal val="0-#ppt_h/2"/>
                                          </p:val>
                                        </p:tav>
                                        <p:tav tm="100000">
                                          <p:val>
                                            <p:strVal val="#ppt_y"/>
                                          </p:val>
                                        </p:tav>
                                      </p:tavLst>
                                    </p:anim>
                                  </p:childTnLst>
                                </p:cTn>
                              </p:par>
                            </p:childTnLst>
                          </p:cTn>
                        </p:par>
                        <p:par>
                          <p:cTn id="53" fill="hold" nodeType="afterGroup">
                            <p:stCondLst>
                              <p:cond delay="3600"/>
                            </p:stCondLst>
                            <p:childTnLst>
                              <p:par>
                                <p:cTn id="54" presetID="22" presetClass="entr" presetSubtype="8" dur="100" fill="hold" grpId="0" nodeType="afterEffect">
                                  <p:stCondLst>
                                    <p:cond delay="0"/>
                                  </p:stCondLst>
                                  <p:iterate type="lt">
                                    <p:tmPct val="30000"/>
                                  </p:iterate>
                                  <p:childTnLst>
                                    <p:set>
                                      <p:cBhvr>
                                        <p:cTn id="55" dur="1" fill="hold">
                                          <p:stCondLst>
                                            <p:cond delay="0"/>
                                          </p:stCondLst>
                                        </p:cTn>
                                        <p:tgtEl>
                                          <p:spTgt spid="37"/>
                                        </p:tgtEl>
                                        <p:attrNameLst>
                                          <p:attrName>style.visibility</p:attrName>
                                        </p:attrNameLst>
                                      </p:cBhvr>
                                      <p:to>
                                        <p:strVal val="visible"/>
                                      </p:to>
                                    </p:set>
                                    <p:animEffect transition="in" filter="wipe(left)">
                                      <p:cBhvr>
                                        <p:cTn id="56" dur="100"/>
                                        <p:tgtEl>
                                          <p:spTgt spid="37"/>
                                        </p:tgtEl>
                                      </p:cBhvr>
                                    </p:animEffect>
                                  </p:childTnLst>
                                </p:cTn>
                              </p:par>
                              <p:par>
                                <p:cTn id="57" presetID="36" presetClass="emph" presetSubtype="0" dur="100" fill="hold" grpId="1" nodeType="withEffect">
                                  <p:stCondLst>
                                    <p:cond delay="0"/>
                                  </p:stCondLst>
                                  <p:iterate type="lt">
                                    <p:tmPct val="30000"/>
                                  </p:iterate>
                                  <p:childTnLst>
                                    <p:animScale>
                                      <p:cBhvr>
                                        <p:cTn id="58" dur="50" autoRev="1" fill="hold">
                                          <p:stCondLst>
                                            <p:cond delay="0"/>
                                          </p:stCondLst>
                                        </p:cTn>
                                        <p:tgtEl>
                                          <p:spTgt spid="37"/>
                                        </p:tgtEl>
                                      </p:cBhvr>
                                      <p:to x="80000" y="100000"/>
                                    </p:animScale>
                                    <p:anim by="(#ppt_w*0.10)" calcmode="lin" valueType="num">
                                      <p:cBhvr>
                                        <p:cTn id="59" dur="50" autoRev="1" fill="hold">
                                          <p:stCondLst>
                                            <p:cond delay="0"/>
                                          </p:stCondLst>
                                        </p:cTn>
                                        <p:tgtEl>
                                          <p:spTgt spid="37"/>
                                        </p:tgtEl>
                                        <p:attrNameLst>
                                          <p:attrName>ppt_x</p:attrName>
                                        </p:attrNameLst>
                                      </p:cBhvr>
                                    </p:anim>
                                    <p:anim by="(-#ppt_w*0.10)" calcmode="lin" valueType="num">
                                      <p:cBhvr>
                                        <p:cTn id="60" dur="50" autoRev="1" fill="hold">
                                          <p:stCondLst>
                                            <p:cond delay="0"/>
                                          </p:stCondLst>
                                        </p:cTn>
                                        <p:tgtEl>
                                          <p:spTgt spid="37"/>
                                        </p:tgtEl>
                                        <p:attrNameLst>
                                          <p:attrName>ppt_y</p:attrName>
                                        </p:attrNameLst>
                                      </p:cBhvr>
                                    </p:anim>
                                    <p:animRot by="-480000">
                                      <p:cBhvr>
                                        <p:cTn id="61" dur="50" autoRev="1" fill="hold">
                                          <p:stCondLst>
                                            <p:cond delay="0"/>
                                          </p:stCondLst>
                                        </p:cTn>
                                        <p:tgtEl>
                                          <p:spTgt spid="37"/>
                                        </p:tgtEl>
                                        <p:attrNameLst>
                                          <p:attrName>r</p:attrName>
                                        </p:attrNameLst>
                                      </p:cBhvr>
                                    </p:animRot>
                                  </p:childTnLst>
                                </p:cTn>
                              </p:par>
                            </p:childTnLst>
                          </p:cTn>
                        </p:par>
                        <p:par>
                          <p:cTn id="62" fill="hold" nodeType="afterGroup">
                            <p:stCondLst>
                              <p:cond delay="3700"/>
                            </p:stCondLst>
                            <p:childTnLst>
                              <p:par>
                                <p:cTn id="63" presetID="16" presetClass="entr" presetSubtype="37" dur="500" fill="hold" grpId="0" nodeType="afterEffect">
                                  <p:stCondLst>
                                    <p:cond delay="0"/>
                                  </p:stCondLst>
                                  <p:childTnLst>
                                    <p:set>
                                      <p:cBhvr>
                                        <p:cTn id="64" dur="1" fill="hold">
                                          <p:stCondLst>
                                            <p:cond delay="0"/>
                                          </p:stCondLst>
                                        </p:cTn>
                                        <p:tgtEl>
                                          <p:spTgt spid="39"/>
                                        </p:tgtEl>
                                        <p:attrNameLst>
                                          <p:attrName>style.visibility</p:attrName>
                                        </p:attrNameLst>
                                      </p:cBhvr>
                                      <p:to>
                                        <p:strVal val="visible"/>
                                      </p:to>
                                    </p:set>
                                    <p:animEffect transition="in" filter="barn(outVertical)">
                                      <p:cBhvr>
                                        <p:cTn id="65" dur="500"/>
                                        <p:tgtEl>
                                          <p:spTgt spid="39"/>
                                        </p:tgtEl>
                                      </p:cBhvr>
                                    </p:animEffect>
                                  </p:childTnLst>
                                </p:cTn>
                              </p:par>
                            </p:childTnLst>
                          </p:cTn>
                        </p:par>
                        <p:par>
                          <p:cTn id="66" fill="hold" nodeType="afterGroup">
                            <p:stCondLst>
                              <p:cond delay="4200"/>
                            </p:stCondLst>
                            <p:childTnLst>
                              <p:par>
                                <p:cTn id="67" presetID="2" presetClass="entr" presetSubtype="1" dur="500" fill="hold" grpId="0" nodeType="afterEffect">
                                  <p:stCondLst>
                                    <p:cond delay="0"/>
                                  </p:stCondLst>
                                  <p:childTnLst>
                                    <p:set>
                                      <p:cBhvr>
                                        <p:cTn id="68" dur="1" fill="hold">
                                          <p:stCondLst>
                                            <p:cond delay="0"/>
                                          </p:stCondLst>
                                        </p:cTn>
                                        <p:tgtEl>
                                          <p:spTgt spid="38"/>
                                        </p:tgtEl>
                                        <p:attrNameLst>
                                          <p:attrName>style.visibility</p:attrName>
                                        </p:attrNameLst>
                                      </p:cBhvr>
                                      <p:to>
                                        <p:strVal val="visible"/>
                                      </p:to>
                                    </p:set>
                                    <p:anim calcmode="lin" valueType="num">
                                      <p:cBhvr additive="base">
                                        <p:cTn id="69" dur="500" fill="hold"/>
                                        <p:tgtEl>
                                          <p:spTgt spid="38"/>
                                        </p:tgtEl>
                                        <p:attrNameLst>
                                          <p:attrName>ppt_x</p:attrName>
                                        </p:attrNameLst>
                                      </p:cBhvr>
                                      <p:tavLst>
                                        <p:tav tm="0">
                                          <p:val>
                                            <p:strVal val="#ppt_x"/>
                                          </p:val>
                                        </p:tav>
                                        <p:tav tm="100000">
                                          <p:val>
                                            <p:strVal val="#ppt_x"/>
                                          </p:val>
                                        </p:tav>
                                      </p:tavLst>
                                    </p:anim>
                                    <p:anim calcmode="lin" valueType="num">
                                      <p:cBhvr additive="base">
                                        <p:cTn id="70" dur="500" fill="hold"/>
                                        <p:tgtEl>
                                          <p:spTgt spid="38"/>
                                        </p:tgtEl>
                                        <p:attrNameLst>
                                          <p:attrName>ppt_y</p:attrName>
                                        </p:attrNameLst>
                                      </p:cBhvr>
                                      <p:tavLst>
                                        <p:tav tm="0">
                                          <p:val>
                                            <p:strVal val="0-#ppt_h/2"/>
                                          </p:val>
                                        </p:tav>
                                        <p:tav tm="100000">
                                          <p:val>
                                            <p:strVal val="#ppt_y"/>
                                          </p:val>
                                        </p:tav>
                                      </p:tavLst>
                                    </p:anim>
                                  </p:childTnLst>
                                </p:cTn>
                              </p:par>
                            </p:childTnLst>
                          </p:cTn>
                        </p:par>
                        <p:par>
                          <p:cTn id="71" fill="hold" nodeType="afterGroup">
                            <p:stCondLst>
                              <p:cond delay="4700"/>
                            </p:stCondLst>
                            <p:childTnLst>
                              <p:par>
                                <p:cTn id="72" presetID="22" presetClass="entr" presetSubtype="8" dur="100" fill="hold" grpId="0" nodeType="afterEffect">
                                  <p:stCondLst>
                                    <p:cond delay="0"/>
                                  </p:stCondLst>
                                  <p:iterate type="lt">
                                    <p:tmPct val="30000"/>
                                  </p:iterate>
                                  <p:childTnLst>
                                    <p:set>
                                      <p:cBhvr>
                                        <p:cTn id="73" dur="1" fill="hold">
                                          <p:stCondLst>
                                            <p:cond delay="0"/>
                                          </p:stCondLst>
                                        </p:cTn>
                                        <p:tgtEl>
                                          <p:spTgt spid="40"/>
                                        </p:tgtEl>
                                        <p:attrNameLst>
                                          <p:attrName>style.visibility</p:attrName>
                                        </p:attrNameLst>
                                      </p:cBhvr>
                                      <p:to>
                                        <p:strVal val="visible"/>
                                      </p:to>
                                    </p:set>
                                    <p:animEffect transition="in" filter="wipe(left)">
                                      <p:cBhvr>
                                        <p:cTn id="74" dur="100"/>
                                        <p:tgtEl>
                                          <p:spTgt spid="40"/>
                                        </p:tgtEl>
                                      </p:cBhvr>
                                    </p:animEffect>
                                  </p:childTnLst>
                                </p:cTn>
                              </p:par>
                              <p:par>
                                <p:cTn id="75" presetID="36" presetClass="emph" presetSubtype="0" dur="100" fill="hold" grpId="1" nodeType="withEffect">
                                  <p:stCondLst>
                                    <p:cond delay="0"/>
                                  </p:stCondLst>
                                  <p:iterate type="lt">
                                    <p:tmPct val="30000"/>
                                  </p:iterate>
                                  <p:childTnLst>
                                    <p:animScale>
                                      <p:cBhvr>
                                        <p:cTn id="76" dur="50" autoRev="1" fill="hold">
                                          <p:stCondLst>
                                            <p:cond delay="0"/>
                                          </p:stCondLst>
                                        </p:cTn>
                                        <p:tgtEl>
                                          <p:spTgt spid="40"/>
                                        </p:tgtEl>
                                      </p:cBhvr>
                                      <p:to x="80000" y="100000"/>
                                    </p:animScale>
                                    <p:anim by="(#ppt_w*0.10)" calcmode="lin" valueType="num">
                                      <p:cBhvr>
                                        <p:cTn id="77" dur="50" autoRev="1" fill="hold">
                                          <p:stCondLst>
                                            <p:cond delay="0"/>
                                          </p:stCondLst>
                                        </p:cTn>
                                        <p:tgtEl>
                                          <p:spTgt spid="40"/>
                                        </p:tgtEl>
                                        <p:attrNameLst>
                                          <p:attrName>ppt_x</p:attrName>
                                        </p:attrNameLst>
                                      </p:cBhvr>
                                    </p:anim>
                                    <p:anim by="(-#ppt_w*0.10)" calcmode="lin" valueType="num">
                                      <p:cBhvr>
                                        <p:cTn id="78" dur="50" autoRev="1" fill="hold">
                                          <p:stCondLst>
                                            <p:cond delay="0"/>
                                          </p:stCondLst>
                                        </p:cTn>
                                        <p:tgtEl>
                                          <p:spTgt spid="40"/>
                                        </p:tgtEl>
                                        <p:attrNameLst>
                                          <p:attrName>ppt_y</p:attrName>
                                        </p:attrNameLst>
                                      </p:cBhvr>
                                    </p:anim>
                                    <p:animRot by="-480000">
                                      <p:cBhvr>
                                        <p:cTn id="79" dur="50" autoRev="1" fill="hold">
                                          <p:stCondLst>
                                            <p:cond delay="0"/>
                                          </p:stCondLst>
                                        </p:cTn>
                                        <p:tgtEl>
                                          <p:spTgt spid="40"/>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8" grpId="0"/>
      <p:bldP spid="29" grpId="0"/>
      <p:bldP spid="30" grpId="0"/>
      <p:bldP spid="34" grpId="0"/>
      <p:bldP spid="34" grpId="1"/>
      <p:bldP spid="35" grpId="0"/>
      <p:bldP spid="36" grpId="0"/>
      <p:bldP spid="37" grpId="0"/>
      <p:bldP spid="37" grpId="1"/>
      <p:bldP spid="38" grpId="0"/>
      <p:bldP spid="39" grpId="0"/>
      <p:bldP spid="40" grpId="0"/>
      <p:bldP spid="40" grpId="1"/>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itle 1"/>
          <p:cNvSpPr txBox="1"/>
          <p:nvPr/>
        </p:nvSpPr>
        <p:spPr>
          <a:xfrm>
            <a:off x="1143840" y="266934"/>
            <a:ext cx="2839925" cy="505969"/>
          </a:xfrm>
          <a:prstGeom prst="rect">
            <a:avLst/>
          </a:prstGeom>
        </p:spPr>
        <p:txBody>
          <a:bodyPr lIns="0" rIns="0" anchor="ctr">
            <a:noAutofit/>
          </a:bodyPr>
          <a:lstStyle>
            <a:defPPr>
              <a:defRPr lang="zh-CN"/>
            </a:defPPr>
            <a:lvl1pPr marL="0" algn="ctr" defTabSz="914400" rtl="0" eaLnBrk="1" latinLnBrk="0" hangingPunct="1">
              <a:spcBef>
                <a:spcPct val="0"/>
              </a:spcBef>
              <a:buNone/>
              <a:defRPr sz="3000" b="0" kern="1200">
                <a:solidFill>
                  <a:schemeClr val="accent1"/>
                </a:solidFill>
                <a:latin typeface="U.S. 101" pitchFamily="2" charset="0"/>
                <a:ea typeface="Roboto" panose="02000000000000000000" pitchFamily="2" charset="0"/>
                <a:cs typeface="Open Sans Light" panose="020b03060305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1219200"/>
            <a:r>
              <a:rPr lang="zh-CN" altLang="en-US" sz="2400" b="1">
                <a:solidFill>
                  <a:prstClr val="black">
                    <a:lumMod val="75000"/>
                    <a:lumOff val="25000"/>
                  </a:prstClr>
                </a:solidFill>
                <a:latin typeface="微软雅黑" pitchFamily="34" charset="-122"/>
                <a:ea typeface="微软雅黑" pitchFamily="34" charset="-122"/>
              </a:rPr>
              <a:t>新思路</a:t>
            </a:r>
          </a:p>
        </p:txBody>
      </p:sp>
      <p:sp>
        <p:nvSpPr>
          <p:cNvPr id="9" name="文本框 8"/>
          <p:cNvSpPr txBox="1"/>
          <p:nvPr/>
        </p:nvSpPr>
        <p:spPr>
          <a:xfrm>
            <a:off x="608330" y="1003300"/>
            <a:ext cx="10975340" cy="2861310"/>
          </a:xfrm>
          <a:prstGeom prst="rect">
            <a:avLst/>
          </a:prstGeom>
          <a:noFill/>
        </p:spPr>
        <p:txBody>
          <a:bodyPr wrap="square" lIns="91445" tIns="45721" rIns="91445" bIns="45721"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457200" algn="just" defTabSz="1219200" eaLnBrk="0" fontAlgn="auto" hangingPunct="0">
              <a:lnSpc>
                <a:spcPct val="150000"/>
              </a:lnSpc>
              <a:buClrTx/>
              <a:buSzTx/>
              <a:buFontTx/>
            </a:pPr>
            <a:r>
              <a:rPr lang="zh-CN" altLang="en-US" sz="2000" b="1">
                <a:solidFill>
                  <a:schemeClr val="tx1"/>
                </a:solidFill>
                <a:latin typeface="+mn-ea"/>
                <a:cs typeface="+mn-ea"/>
                <a:sym typeface="+mn-ea"/>
              </a:rPr>
              <a:t>2020年4月23日，应急管理部刘伟副部长</a:t>
            </a:r>
            <a:r>
              <a:rPr lang="zh-CN" altLang="en-US" sz="2000" b="1">
                <a:solidFill>
                  <a:srgbClr val="FF0000"/>
                </a:solidFill>
                <a:latin typeface="+mn-ea"/>
                <a:cs typeface="+mn-ea"/>
                <a:sym typeface="+mn-ea"/>
              </a:rPr>
              <a:t>提出了推动双重预防机制建设新思路</a:t>
            </a:r>
            <a:r>
              <a:rPr lang="zh-CN" altLang="en-US" sz="2000" b="1">
                <a:solidFill>
                  <a:schemeClr val="tx1"/>
                </a:solidFill>
                <a:latin typeface="+mn-ea"/>
                <a:cs typeface="+mn-ea"/>
                <a:sym typeface="+mn-ea"/>
              </a:rPr>
              <a:t>。要建立专班团队，深入企业调研；做好顶层设计和试点工作，形成工作指南和推动方案；进一步完善监测预警系统功能，确保双重预防机制与风险监测预警系统有效衔接；按照试点示范、全面推广、完善提升三步推进，达到</a:t>
            </a:r>
            <a:r>
              <a:rPr lang="zh-CN" altLang="en-US" sz="2000" b="1">
                <a:solidFill>
                  <a:srgbClr val="FF0000"/>
                </a:solidFill>
                <a:latin typeface="+mn-ea"/>
                <a:cs typeface="+mn-ea"/>
                <a:sym typeface="+mn-ea"/>
              </a:rPr>
              <a:t>“五有”目标</a:t>
            </a:r>
            <a:r>
              <a:rPr lang="zh-CN" altLang="en-US" sz="2000" b="1">
                <a:solidFill>
                  <a:schemeClr val="tx1"/>
                </a:solidFill>
                <a:latin typeface="+mn-ea"/>
                <a:cs typeface="+mn-ea"/>
                <a:sym typeface="+mn-ea"/>
              </a:rPr>
              <a:t>：有完善的工作推进机制；有全面覆盖的风险辨识分级管控；有责任明确的隐患排查治理体系；有线上线下的智能化信息平台；有奖惩分明的激励约束制度</a:t>
            </a:r>
            <a:r>
              <a:rPr lang="zh-CN" altLang="en-US" sz="2000" b="1">
                <a:latin typeface="+mn-ea"/>
                <a:cs typeface="+mn-ea"/>
                <a:sym typeface="+mn-ea"/>
              </a:rPr>
              <a:t>。</a:t>
            </a:r>
            <a:endParaRPr lang="zh-CN" altLang="en-US" sz="2000" b="1">
              <a:solidFill>
                <a:schemeClr val="tx1"/>
              </a:solidFill>
              <a:latin typeface="+mn-ea"/>
              <a:cs typeface="+mn-ea"/>
              <a:sym typeface="+mn-ea"/>
            </a:endParaRPr>
          </a:p>
          <a:p>
            <a:pPr lvl="0" indent="457200" algn="just" defTabSz="1219200" eaLnBrk="0" fontAlgn="auto" hangingPunct="0">
              <a:lnSpc>
                <a:spcPct val="150000"/>
              </a:lnSpc>
              <a:buClrTx/>
              <a:buSzTx/>
              <a:buFontTx/>
            </a:pPr>
            <a:endParaRPr lang="zh-CN" altLang="en-US" sz="2000" b="1">
              <a:solidFill>
                <a:srgbClr val="005DA2"/>
              </a:solidFill>
              <a:latin typeface="+mn-ea"/>
              <a:cs typeface="+mn-ea"/>
              <a:sym typeface="+mn-ea"/>
            </a:endParaRPr>
          </a:p>
        </p:txBody>
      </p:sp>
      <p:sp>
        <p:nvSpPr>
          <p:cNvPr id="10" name="文本框 9"/>
          <p:cNvSpPr txBox="1"/>
          <p:nvPr/>
        </p:nvSpPr>
        <p:spPr>
          <a:xfrm>
            <a:off x="426085" y="3871595"/>
            <a:ext cx="5011420" cy="2399665"/>
          </a:xfrm>
          <a:prstGeom prst="rect">
            <a:avLst/>
          </a:prstGeom>
          <a:noFill/>
        </p:spPr>
        <p:txBody>
          <a:bodyPr wrap="square" lIns="91445" tIns="45721" rIns="91445" bIns="45721"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457200" algn="just" defTabSz="1219200" eaLnBrk="0" hangingPunct="0">
              <a:lnSpc>
                <a:spcPct val="150000"/>
              </a:lnSpc>
              <a:buClrTx/>
              <a:buSzTx/>
              <a:buFontTx/>
            </a:pPr>
            <a:r>
              <a:rPr lang="zh-CN" altLang="en-US" sz="2000" b="1">
                <a:solidFill>
                  <a:schemeClr val="tx1"/>
                </a:solidFill>
                <a:latin typeface="+mn-ea"/>
                <a:cs typeface="+mn-ea"/>
                <a:sym typeface="+mn-ea"/>
              </a:rPr>
              <a:t>以生产装置/储存设施为管控对象，分析确定泄漏火灾爆炸或泄漏中毒等最严重事故后果，明确风险管控措施，围绕管控措施，制定隐患排查内容，确定</a:t>
            </a:r>
            <a:r>
              <a:rPr lang="zh-CN" altLang="en-US" sz="2000" b="1">
                <a:solidFill>
                  <a:srgbClr val="FF0000"/>
                </a:solidFill>
                <a:latin typeface="+mn-ea"/>
                <a:cs typeface="+mn-ea"/>
                <a:sym typeface="+mn-ea"/>
              </a:rPr>
              <a:t>涵盖全员、责任清晰、周期明确</a:t>
            </a:r>
            <a:r>
              <a:rPr lang="zh-CN" altLang="en-US" sz="2000" b="1">
                <a:solidFill>
                  <a:schemeClr val="tx1"/>
                </a:solidFill>
                <a:latin typeface="+mn-ea"/>
                <a:cs typeface="+mn-ea"/>
                <a:sym typeface="+mn-ea"/>
              </a:rPr>
              <a:t>的隐患排查任务。</a:t>
            </a:r>
          </a:p>
        </p:txBody>
      </p:sp>
      <p:pic>
        <p:nvPicPr>
          <p:cNvPr id="14" name="图片 13"/>
          <p:cNvPicPr>
            <a:picLocks noChangeAspect="1"/>
          </p:cNvPicPr>
          <p:nvPr>
            <p:custDataLst>
              <p:tags r:id="rId4"/>
            </p:custDataLst>
          </p:nvPr>
        </p:nvPicPr>
        <p:blipFill>
          <a:blip r:embed="rId3"/>
          <a:stretch>
            <a:fillRect/>
          </a:stretch>
        </p:blipFill>
        <p:spPr>
          <a:xfrm>
            <a:off x="5728970" y="3718560"/>
            <a:ext cx="6276975" cy="2705100"/>
          </a:xfrm>
          <a:prstGeom prst="rect">
            <a:avLst/>
          </a:prstGeom>
        </p:spPr>
      </p:pic>
    </p:spTree>
  </p:cSld>
  <p:clrMapOvr>
    <a:masterClrMapping/>
  </p:clrMapOvr>
  <p:transition spd="slow" advClick="0" advTm="0">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1" presetClass="entr" presetSubtype="0" dur="500" fill="hold" grpId="0" nodeType="afterEffect">
                                  <p:stCondLst>
                                    <p:cond delay="0"/>
                                  </p:stCondLst>
                                  <p:iterate type="lt">
                                    <p:tmPct val="10000"/>
                                  </p:iterate>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gtEl>
                                        <p:attrNameLst>
                                          <p:attrName>ppt_y</p:attrName>
                                        </p:attrNameLst>
                                      </p:cBhvr>
                                      <p:tavLst>
                                        <p:tav tm="0">
                                          <p:val>
                                            <p:strVal val="#ppt_y"/>
                                          </p:val>
                                        </p:tav>
                                        <p:tav tm="100000">
                                          <p:val>
                                            <p:strVal val="#ppt_y"/>
                                          </p:val>
                                        </p:tav>
                                      </p:tavLst>
                                    </p:anim>
                                    <p:anim calcmode="lin" valueType="num">
                                      <p:cBhvr>
                                        <p:cTn id="9" dur="500" fill="hold"/>
                                        <p:tgtEl>
                                          <p:spTgt spid="3"/>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5" name="组合 24"/>
          <p:cNvGrpSpPr/>
          <p:nvPr/>
        </p:nvGrpSpPr>
        <p:grpSpPr>
          <a:xfrm>
            <a:off x="0" y="2219148"/>
            <a:ext cx="12192000" cy="2419703"/>
            <a:chOff x="170694" y="177982"/>
            <a:chExt cx="3936004" cy="781165"/>
          </a:xfrm>
        </p:grpSpPr>
        <p:sp>
          <p:nvSpPr>
            <p:cNvPr id="26" name="等腰三角形 25"/>
            <p:cNvSpPr/>
            <p:nvPr/>
          </p:nvSpPr>
          <p:spPr>
            <a:xfrm>
              <a:off x="1233863" y="177982"/>
              <a:ext cx="355284" cy="356514"/>
            </a:xfrm>
            <a:prstGeom prst="triangle">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27" name="等腰三角形 26"/>
            <p:cNvSpPr/>
            <p:nvPr/>
          </p:nvSpPr>
          <p:spPr>
            <a:xfrm flipV="1">
              <a:off x="200258" y="602633"/>
              <a:ext cx="355284" cy="356514"/>
            </a:xfrm>
            <a:prstGeom prst="triangle">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28" name="矩形 27"/>
            <p:cNvSpPr/>
            <p:nvPr/>
          </p:nvSpPr>
          <p:spPr>
            <a:xfrm>
              <a:off x="170694" y="261768"/>
              <a:ext cx="3936004" cy="61198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29" name="平行四边形 28"/>
            <p:cNvSpPr/>
            <p:nvPr/>
          </p:nvSpPr>
          <p:spPr>
            <a:xfrm>
              <a:off x="376965" y="178257"/>
              <a:ext cx="1036076" cy="779005"/>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30" name="文本框 6"/>
            <p:cNvSpPr txBox="1"/>
            <p:nvPr/>
          </p:nvSpPr>
          <p:spPr>
            <a:xfrm>
              <a:off x="650907" y="284178"/>
              <a:ext cx="569115" cy="559693"/>
            </a:xfrm>
            <a:prstGeom prst="rect">
              <a:avLst/>
            </a:prstGeom>
            <a:noFill/>
          </p:spPr>
          <p:txBody>
            <a:bodyPr wrap="square" lIns="91440" tIns="45720" rIns="91440" bIns="4572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r>
                <a:rPr lang="en-US" altLang="zh-CN" sz="10665">
                  <a:solidFill>
                    <a:prstClr val="white">
                      <a:lumMod val="95000"/>
                    </a:prstClr>
                  </a:solidFill>
                  <a:latin typeface="Impact" panose="020b0806030902050204" pitchFamily="34" charset="0"/>
                  <a:ea typeface="宋体" panose="02010600030101010101" pitchFamily="2" charset="-122"/>
                </a:rPr>
                <a:t>02</a:t>
              </a:r>
              <a:endParaRPr lang="zh-CN" altLang="en-US" sz="10665">
                <a:solidFill>
                  <a:prstClr val="white">
                    <a:lumMod val="95000"/>
                  </a:prstClr>
                </a:solidFill>
                <a:latin typeface="Impact" panose="020b0806030902050204" pitchFamily="34" charset="0"/>
                <a:ea typeface="宋体" panose="02010600030101010101" pitchFamily="2" charset="-122"/>
              </a:endParaRPr>
            </a:p>
          </p:txBody>
        </p:sp>
      </p:grpSp>
      <p:sp>
        <p:nvSpPr>
          <p:cNvPr id="49" name="TextBox 48"/>
          <p:cNvSpPr txBox="1"/>
          <p:nvPr/>
        </p:nvSpPr>
        <p:spPr>
          <a:xfrm>
            <a:off x="3976986" y="3014144"/>
            <a:ext cx="6733877" cy="829945"/>
          </a:xfrm>
          <a:prstGeom prst="rect">
            <a:avLst/>
          </a:prstGeom>
          <a:noFill/>
        </p:spPr>
        <p:txBody>
          <a:bodyPr wrap="square" lIns="91445" tIns="45721" rIns="91445" bIns="45721"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r>
              <a:rPr lang="zh-CN" altLang="en-US" sz="4800" b="1">
                <a:solidFill>
                  <a:prstClr val="black">
                    <a:lumMod val="75000"/>
                    <a:lumOff val="25000"/>
                  </a:prstClr>
                </a:solidFill>
                <a:latin typeface="微软雅黑" pitchFamily="34" charset="-122"/>
                <a:ea typeface="微软雅黑" pitchFamily="34" charset="-122"/>
              </a:rPr>
              <a:t>建设要求</a:t>
            </a:r>
          </a:p>
        </p:txBody>
      </p:sp>
      <p:grpSp>
        <p:nvGrpSpPr>
          <p:cNvPr id="10" name="组合 9"/>
          <p:cNvGrpSpPr/>
          <p:nvPr/>
        </p:nvGrpSpPr>
        <p:grpSpPr>
          <a:xfrm>
            <a:off x="7920203" y="1699760"/>
            <a:ext cx="576064" cy="577112"/>
            <a:chOff x="6084168" y="1274820"/>
            <a:chExt cx="432048" cy="432834"/>
          </a:xfrm>
        </p:grpSpPr>
        <p:sp>
          <p:nvSpPr>
            <p:cNvPr id="11" name="椭圆 22"/>
            <p:cNvSpPr>
              <a:spLocks noChangeArrowheads="1"/>
            </p:cNvSpPr>
            <p:nvPr/>
          </p:nvSpPr>
          <p:spPr bwMode="auto">
            <a:xfrm>
              <a:off x="6084168" y="1274820"/>
              <a:ext cx="432048" cy="432834"/>
            </a:xfrm>
            <a:prstGeom prst="ellipse">
              <a:avLst/>
            </a:prstGeom>
            <a:solidFill>
              <a:schemeClr val="accent1"/>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12" name="Freeform 59"/>
            <p:cNvSpPr>
              <a:spLocks noChangeArrowheads="1"/>
            </p:cNvSpPr>
            <p:nvPr/>
          </p:nvSpPr>
          <p:spPr bwMode="auto">
            <a:xfrm>
              <a:off x="6180302" y="1365898"/>
              <a:ext cx="239780" cy="250679"/>
            </a:xfrm>
            <a:custGeom>
              <a:gdLst>
                <a:gd name="T0" fmla="*/ 73627430 w 581"/>
                <a:gd name="T1" fmla="*/ 67678707 h 609"/>
                <a:gd name="T2" fmla="*/ 61659637 w 581"/>
                <a:gd name="T3" fmla="*/ 78678142 h 609"/>
                <a:gd name="T4" fmla="*/ 54244957 w 581"/>
                <a:gd name="T5" fmla="*/ 72208055 h 609"/>
                <a:gd name="T6" fmla="*/ 57106883 w 581"/>
                <a:gd name="T7" fmla="*/ 65867111 h 609"/>
                <a:gd name="T8" fmla="*/ 61659637 w 581"/>
                <a:gd name="T9" fmla="*/ 69490662 h 609"/>
                <a:gd name="T10" fmla="*/ 71806401 w 581"/>
                <a:gd name="T11" fmla="*/ 61338122 h 609"/>
                <a:gd name="T12" fmla="*/ 73627430 w 581"/>
                <a:gd name="T13" fmla="*/ 67678707 h 609"/>
                <a:gd name="T14" fmla="*/ 61659637 w 581"/>
                <a:gd name="T15" fmla="*/ 64055516 h 609"/>
                <a:gd name="T16" fmla="*/ 49691843 w 581"/>
                <a:gd name="T17" fmla="*/ 69490662 h 609"/>
                <a:gd name="T18" fmla="*/ 51513233 w 581"/>
                <a:gd name="T19" fmla="*/ 75054951 h 609"/>
                <a:gd name="T20" fmla="*/ 3772261 w 581"/>
                <a:gd name="T21" fmla="*/ 78678142 h 609"/>
                <a:gd name="T22" fmla="*/ 0 w 581"/>
                <a:gd name="T23" fmla="*/ 10999436 h 609"/>
                <a:gd name="T24" fmla="*/ 10146404 w 581"/>
                <a:gd name="T25" fmla="*/ 7246742 h 609"/>
                <a:gd name="T26" fmla="*/ 17561444 w 581"/>
                <a:gd name="T27" fmla="*/ 18246178 h 609"/>
                <a:gd name="T28" fmla="*/ 24845922 w 581"/>
                <a:gd name="T29" fmla="*/ 7246742 h 609"/>
                <a:gd name="T30" fmla="*/ 28488341 w 581"/>
                <a:gd name="T31" fmla="*/ 10999436 h 609"/>
                <a:gd name="T32" fmla="*/ 43318061 w 581"/>
                <a:gd name="T33" fmla="*/ 10999436 h 609"/>
                <a:gd name="T34" fmla="*/ 46960119 w 581"/>
                <a:gd name="T35" fmla="*/ 7246742 h 609"/>
                <a:gd name="T36" fmla="*/ 54244957 w 581"/>
                <a:gd name="T37" fmla="*/ 18246178 h 609"/>
                <a:gd name="T38" fmla="*/ 61659637 w 581"/>
                <a:gd name="T39" fmla="*/ 7246742 h 609"/>
                <a:gd name="T40" fmla="*/ 71806401 w 581"/>
                <a:gd name="T41" fmla="*/ 10999436 h 609"/>
                <a:gd name="T42" fmla="*/ 66212751 w 581"/>
                <a:gd name="T43" fmla="*/ 59526167 h 609"/>
                <a:gd name="T44" fmla="*/ 10146404 w 581"/>
                <a:gd name="T45" fmla="*/ 63149718 h 609"/>
                <a:gd name="T46" fmla="*/ 12878128 w 581"/>
                <a:gd name="T47" fmla="*/ 65867111 h 609"/>
                <a:gd name="T48" fmla="*/ 39545439 w 581"/>
                <a:gd name="T49" fmla="*/ 63149718 h 609"/>
                <a:gd name="T50" fmla="*/ 39545439 w 581"/>
                <a:gd name="T51" fmla="*/ 63149718 h 609"/>
                <a:gd name="T52" fmla="*/ 39545439 w 581"/>
                <a:gd name="T53" fmla="*/ 63149718 h 609"/>
                <a:gd name="T54" fmla="*/ 12878128 w 581"/>
                <a:gd name="T55" fmla="*/ 60431965 h 609"/>
                <a:gd name="T56" fmla="*/ 58017218 w 581"/>
                <a:gd name="T57" fmla="*/ 28339815 h 609"/>
                <a:gd name="T58" fmla="*/ 13788823 w 581"/>
                <a:gd name="T59" fmla="*/ 28339815 h 609"/>
                <a:gd name="T60" fmla="*/ 13788823 w 581"/>
                <a:gd name="T61" fmla="*/ 35715700 h 609"/>
                <a:gd name="T62" fmla="*/ 61659637 w 581"/>
                <a:gd name="T63" fmla="*/ 31963007 h 609"/>
                <a:gd name="T64" fmla="*/ 58017218 w 581"/>
                <a:gd name="T65" fmla="*/ 43868240 h 609"/>
                <a:gd name="T66" fmla="*/ 35903020 w 581"/>
                <a:gd name="T67" fmla="*/ 43868240 h 609"/>
                <a:gd name="T68" fmla="*/ 13788823 w 581"/>
                <a:gd name="T69" fmla="*/ 43868240 h 609"/>
                <a:gd name="T70" fmla="*/ 13788823 w 581"/>
                <a:gd name="T71" fmla="*/ 51244484 h 609"/>
                <a:gd name="T72" fmla="*/ 35903020 w 581"/>
                <a:gd name="T73" fmla="*/ 51244484 h 609"/>
                <a:gd name="T74" fmla="*/ 61659637 w 581"/>
                <a:gd name="T75" fmla="*/ 47491791 h 609"/>
                <a:gd name="T76" fmla="*/ 54244957 w 581"/>
                <a:gd name="T77" fmla="*/ 14622627 h 609"/>
                <a:gd name="T78" fmla="*/ 50602538 w 581"/>
                <a:gd name="T79" fmla="*/ 10999436 h 609"/>
                <a:gd name="T80" fmla="*/ 54244957 w 581"/>
                <a:gd name="T81" fmla="*/ 0 h 609"/>
                <a:gd name="T82" fmla="*/ 58017218 w 581"/>
                <a:gd name="T83" fmla="*/ 10999436 h 609"/>
                <a:gd name="T84" fmla="*/ 35903020 w 581"/>
                <a:gd name="T85" fmla="*/ 14622627 h 609"/>
                <a:gd name="T86" fmla="*/ 32260601 w 581"/>
                <a:gd name="T87" fmla="*/ 10999436 h 609"/>
                <a:gd name="T88" fmla="*/ 35903020 w 581"/>
                <a:gd name="T89" fmla="*/ 0 h 609"/>
                <a:gd name="T90" fmla="*/ 39545439 w 581"/>
                <a:gd name="T91" fmla="*/ 10999436 h 609"/>
                <a:gd name="T92" fmla="*/ 17561444 w 581"/>
                <a:gd name="T93" fmla="*/ 14622627 h 609"/>
                <a:gd name="T94" fmla="*/ 13788823 w 581"/>
                <a:gd name="T95" fmla="*/ 10999436 h 609"/>
                <a:gd name="T96" fmla="*/ 17561444 w 581"/>
                <a:gd name="T97" fmla="*/ 0 h 609"/>
                <a:gd name="T98" fmla="*/ 21203502 w 581"/>
                <a:gd name="T99" fmla="*/ 10999436 h 60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581" h="609">
                  <a:moveTo>
                    <a:pt x="566" y="523"/>
                  </a:moveTo>
                  <a:lnTo>
                    <a:pt x="566" y="523"/>
                  </a:lnTo>
                  <a:cubicBezTo>
                    <a:pt x="495" y="594"/>
                    <a:pt x="495" y="594"/>
                    <a:pt x="495" y="594"/>
                  </a:cubicBezTo>
                  <a:cubicBezTo>
                    <a:pt x="488" y="601"/>
                    <a:pt x="481" y="608"/>
                    <a:pt x="474" y="608"/>
                  </a:cubicBezTo>
                  <a:cubicBezTo>
                    <a:pt x="467" y="608"/>
                    <a:pt x="460" y="601"/>
                    <a:pt x="453" y="594"/>
                  </a:cubicBezTo>
                  <a:cubicBezTo>
                    <a:pt x="417" y="558"/>
                    <a:pt x="417" y="558"/>
                    <a:pt x="417" y="558"/>
                  </a:cubicBezTo>
                  <a:cubicBezTo>
                    <a:pt x="410" y="551"/>
                    <a:pt x="410" y="544"/>
                    <a:pt x="410" y="537"/>
                  </a:cubicBezTo>
                  <a:cubicBezTo>
                    <a:pt x="410" y="523"/>
                    <a:pt x="417" y="509"/>
                    <a:pt x="439" y="509"/>
                  </a:cubicBezTo>
                  <a:cubicBezTo>
                    <a:pt x="446" y="509"/>
                    <a:pt x="453" y="516"/>
                    <a:pt x="453" y="523"/>
                  </a:cubicBezTo>
                  <a:cubicBezTo>
                    <a:pt x="474" y="537"/>
                    <a:pt x="474" y="537"/>
                    <a:pt x="474" y="537"/>
                  </a:cubicBezTo>
                  <a:cubicBezTo>
                    <a:pt x="530" y="481"/>
                    <a:pt x="530" y="481"/>
                    <a:pt x="530" y="481"/>
                  </a:cubicBezTo>
                  <a:cubicBezTo>
                    <a:pt x="537" y="474"/>
                    <a:pt x="545" y="474"/>
                    <a:pt x="552" y="474"/>
                  </a:cubicBezTo>
                  <a:cubicBezTo>
                    <a:pt x="566" y="474"/>
                    <a:pt x="580" y="488"/>
                    <a:pt x="580" y="502"/>
                  </a:cubicBezTo>
                  <a:cubicBezTo>
                    <a:pt x="580" y="509"/>
                    <a:pt x="573" y="516"/>
                    <a:pt x="566" y="523"/>
                  </a:cubicBezTo>
                  <a:close/>
                  <a:moveTo>
                    <a:pt x="474" y="495"/>
                  </a:moveTo>
                  <a:lnTo>
                    <a:pt x="474" y="495"/>
                  </a:lnTo>
                  <a:cubicBezTo>
                    <a:pt x="467" y="488"/>
                    <a:pt x="453" y="481"/>
                    <a:pt x="439" y="481"/>
                  </a:cubicBezTo>
                  <a:cubicBezTo>
                    <a:pt x="403" y="481"/>
                    <a:pt x="382" y="509"/>
                    <a:pt x="382" y="537"/>
                  </a:cubicBezTo>
                  <a:cubicBezTo>
                    <a:pt x="382" y="558"/>
                    <a:pt x="389" y="573"/>
                    <a:pt x="396" y="580"/>
                  </a:cubicBezTo>
                  <a:cubicBezTo>
                    <a:pt x="424" y="608"/>
                    <a:pt x="424" y="608"/>
                    <a:pt x="424" y="608"/>
                  </a:cubicBezTo>
                  <a:cubicBezTo>
                    <a:pt x="29" y="608"/>
                    <a:pt x="29" y="608"/>
                    <a:pt x="29" y="608"/>
                  </a:cubicBezTo>
                  <a:cubicBezTo>
                    <a:pt x="15" y="608"/>
                    <a:pt x="0" y="594"/>
                    <a:pt x="0" y="580"/>
                  </a:cubicBezTo>
                  <a:cubicBezTo>
                    <a:pt x="0" y="85"/>
                    <a:pt x="0" y="85"/>
                    <a:pt x="0" y="85"/>
                  </a:cubicBezTo>
                  <a:cubicBezTo>
                    <a:pt x="0" y="71"/>
                    <a:pt x="15" y="56"/>
                    <a:pt x="29" y="56"/>
                  </a:cubicBezTo>
                  <a:cubicBezTo>
                    <a:pt x="78" y="56"/>
                    <a:pt x="78" y="56"/>
                    <a:pt x="78" y="56"/>
                  </a:cubicBezTo>
                  <a:cubicBezTo>
                    <a:pt x="78" y="85"/>
                    <a:pt x="78" y="85"/>
                    <a:pt x="78" y="85"/>
                  </a:cubicBezTo>
                  <a:cubicBezTo>
                    <a:pt x="78" y="120"/>
                    <a:pt x="106" y="141"/>
                    <a:pt x="135" y="141"/>
                  </a:cubicBezTo>
                  <a:cubicBezTo>
                    <a:pt x="163" y="141"/>
                    <a:pt x="191" y="120"/>
                    <a:pt x="191" y="85"/>
                  </a:cubicBezTo>
                  <a:cubicBezTo>
                    <a:pt x="191" y="56"/>
                    <a:pt x="191" y="56"/>
                    <a:pt x="191" y="56"/>
                  </a:cubicBezTo>
                  <a:cubicBezTo>
                    <a:pt x="219" y="56"/>
                    <a:pt x="219" y="56"/>
                    <a:pt x="219" y="56"/>
                  </a:cubicBezTo>
                  <a:cubicBezTo>
                    <a:pt x="219" y="85"/>
                    <a:pt x="219" y="85"/>
                    <a:pt x="219" y="85"/>
                  </a:cubicBezTo>
                  <a:cubicBezTo>
                    <a:pt x="219" y="120"/>
                    <a:pt x="248" y="141"/>
                    <a:pt x="276" y="141"/>
                  </a:cubicBezTo>
                  <a:cubicBezTo>
                    <a:pt x="304" y="141"/>
                    <a:pt x="333" y="120"/>
                    <a:pt x="333" y="85"/>
                  </a:cubicBezTo>
                  <a:cubicBezTo>
                    <a:pt x="333" y="56"/>
                    <a:pt x="333" y="56"/>
                    <a:pt x="333" y="56"/>
                  </a:cubicBezTo>
                  <a:cubicBezTo>
                    <a:pt x="361" y="56"/>
                    <a:pt x="361" y="56"/>
                    <a:pt x="361" y="56"/>
                  </a:cubicBezTo>
                  <a:cubicBezTo>
                    <a:pt x="361" y="85"/>
                    <a:pt x="361" y="85"/>
                    <a:pt x="361" y="85"/>
                  </a:cubicBezTo>
                  <a:cubicBezTo>
                    <a:pt x="361" y="120"/>
                    <a:pt x="389" y="141"/>
                    <a:pt x="417" y="141"/>
                  </a:cubicBezTo>
                  <a:cubicBezTo>
                    <a:pt x="446" y="141"/>
                    <a:pt x="474" y="120"/>
                    <a:pt x="474" y="85"/>
                  </a:cubicBezTo>
                  <a:cubicBezTo>
                    <a:pt x="474" y="56"/>
                    <a:pt x="474" y="56"/>
                    <a:pt x="474" y="56"/>
                  </a:cubicBezTo>
                  <a:cubicBezTo>
                    <a:pt x="523" y="56"/>
                    <a:pt x="523" y="56"/>
                    <a:pt x="523" y="56"/>
                  </a:cubicBezTo>
                  <a:cubicBezTo>
                    <a:pt x="537" y="56"/>
                    <a:pt x="552" y="71"/>
                    <a:pt x="552" y="85"/>
                  </a:cubicBezTo>
                  <a:cubicBezTo>
                    <a:pt x="552" y="445"/>
                    <a:pt x="552" y="445"/>
                    <a:pt x="552" y="445"/>
                  </a:cubicBezTo>
                  <a:cubicBezTo>
                    <a:pt x="530" y="445"/>
                    <a:pt x="516" y="452"/>
                    <a:pt x="509" y="460"/>
                  </a:cubicBezTo>
                  <a:lnTo>
                    <a:pt x="474" y="495"/>
                  </a:lnTo>
                  <a:close/>
                  <a:moveTo>
                    <a:pt x="78" y="488"/>
                  </a:moveTo>
                  <a:lnTo>
                    <a:pt x="78" y="488"/>
                  </a:lnTo>
                  <a:cubicBezTo>
                    <a:pt x="78" y="502"/>
                    <a:pt x="85" y="509"/>
                    <a:pt x="99" y="509"/>
                  </a:cubicBezTo>
                  <a:cubicBezTo>
                    <a:pt x="283" y="509"/>
                    <a:pt x="283" y="509"/>
                    <a:pt x="283" y="509"/>
                  </a:cubicBezTo>
                  <a:cubicBezTo>
                    <a:pt x="297" y="509"/>
                    <a:pt x="304" y="502"/>
                    <a:pt x="304" y="488"/>
                  </a:cubicBezTo>
                  <a:cubicBezTo>
                    <a:pt x="304" y="474"/>
                    <a:pt x="297" y="467"/>
                    <a:pt x="283" y="467"/>
                  </a:cubicBezTo>
                  <a:cubicBezTo>
                    <a:pt x="99" y="467"/>
                    <a:pt x="99" y="467"/>
                    <a:pt x="99" y="467"/>
                  </a:cubicBezTo>
                  <a:cubicBezTo>
                    <a:pt x="85" y="467"/>
                    <a:pt x="78" y="474"/>
                    <a:pt x="78" y="488"/>
                  </a:cubicBezTo>
                  <a:close/>
                  <a:moveTo>
                    <a:pt x="446" y="219"/>
                  </a:moveTo>
                  <a:lnTo>
                    <a:pt x="446" y="219"/>
                  </a:lnTo>
                  <a:cubicBezTo>
                    <a:pt x="106" y="219"/>
                    <a:pt x="106" y="219"/>
                    <a:pt x="106" y="219"/>
                  </a:cubicBezTo>
                  <a:cubicBezTo>
                    <a:pt x="92" y="219"/>
                    <a:pt x="78" y="233"/>
                    <a:pt x="78" y="247"/>
                  </a:cubicBezTo>
                  <a:cubicBezTo>
                    <a:pt x="78" y="262"/>
                    <a:pt x="92" y="276"/>
                    <a:pt x="106" y="276"/>
                  </a:cubicBezTo>
                  <a:cubicBezTo>
                    <a:pt x="446" y="276"/>
                    <a:pt x="446" y="276"/>
                    <a:pt x="446" y="276"/>
                  </a:cubicBezTo>
                  <a:cubicBezTo>
                    <a:pt x="460" y="276"/>
                    <a:pt x="474" y="262"/>
                    <a:pt x="474" y="247"/>
                  </a:cubicBezTo>
                  <a:cubicBezTo>
                    <a:pt x="474" y="233"/>
                    <a:pt x="460" y="219"/>
                    <a:pt x="446" y="219"/>
                  </a:cubicBezTo>
                  <a:close/>
                  <a:moveTo>
                    <a:pt x="446" y="339"/>
                  </a:moveTo>
                  <a:lnTo>
                    <a:pt x="446" y="339"/>
                  </a:lnTo>
                  <a:cubicBezTo>
                    <a:pt x="276" y="339"/>
                    <a:pt x="276" y="339"/>
                    <a:pt x="276" y="339"/>
                  </a:cubicBezTo>
                  <a:cubicBezTo>
                    <a:pt x="226" y="339"/>
                    <a:pt x="226" y="339"/>
                    <a:pt x="226" y="339"/>
                  </a:cubicBezTo>
                  <a:cubicBezTo>
                    <a:pt x="106" y="339"/>
                    <a:pt x="106" y="339"/>
                    <a:pt x="106" y="339"/>
                  </a:cubicBezTo>
                  <a:cubicBezTo>
                    <a:pt x="92" y="339"/>
                    <a:pt x="78" y="353"/>
                    <a:pt x="78" y="367"/>
                  </a:cubicBezTo>
                  <a:cubicBezTo>
                    <a:pt x="78" y="389"/>
                    <a:pt x="92" y="396"/>
                    <a:pt x="106" y="396"/>
                  </a:cubicBezTo>
                  <a:cubicBezTo>
                    <a:pt x="226" y="396"/>
                    <a:pt x="226" y="396"/>
                    <a:pt x="226" y="396"/>
                  </a:cubicBezTo>
                  <a:cubicBezTo>
                    <a:pt x="276" y="396"/>
                    <a:pt x="276" y="396"/>
                    <a:pt x="276" y="396"/>
                  </a:cubicBezTo>
                  <a:cubicBezTo>
                    <a:pt x="446" y="396"/>
                    <a:pt x="446" y="396"/>
                    <a:pt x="446" y="396"/>
                  </a:cubicBezTo>
                  <a:cubicBezTo>
                    <a:pt x="460" y="396"/>
                    <a:pt x="474" y="389"/>
                    <a:pt x="474" y="367"/>
                  </a:cubicBezTo>
                  <a:cubicBezTo>
                    <a:pt x="474" y="353"/>
                    <a:pt x="460" y="339"/>
                    <a:pt x="446" y="339"/>
                  </a:cubicBezTo>
                  <a:close/>
                  <a:moveTo>
                    <a:pt x="417" y="113"/>
                  </a:moveTo>
                  <a:lnTo>
                    <a:pt x="417" y="113"/>
                  </a:lnTo>
                  <a:cubicBezTo>
                    <a:pt x="403" y="113"/>
                    <a:pt x="389" y="106"/>
                    <a:pt x="389" y="85"/>
                  </a:cubicBezTo>
                  <a:cubicBezTo>
                    <a:pt x="389" y="28"/>
                    <a:pt x="389" y="28"/>
                    <a:pt x="389" y="28"/>
                  </a:cubicBezTo>
                  <a:cubicBezTo>
                    <a:pt x="389" y="14"/>
                    <a:pt x="403" y="0"/>
                    <a:pt x="417" y="0"/>
                  </a:cubicBezTo>
                  <a:cubicBezTo>
                    <a:pt x="431" y="0"/>
                    <a:pt x="446" y="14"/>
                    <a:pt x="446" y="28"/>
                  </a:cubicBezTo>
                  <a:cubicBezTo>
                    <a:pt x="446" y="85"/>
                    <a:pt x="446" y="85"/>
                    <a:pt x="446" y="85"/>
                  </a:cubicBezTo>
                  <a:cubicBezTo>
                    <a:pt x="446" y="106"/>
                    <a:pt x="431" y="113"/>
                    <a:pt x="417" y="113"/>
                  </a:cubicBezTo>
                  <a:close/>
                  <a:moveTo>
                    <a:pt x="276" y="113"/>
                  </a:moveTo>
                  <a:lnTo>
                    <a:pt x="276" y="113"/>
                  </a:lnTo>
                  <a:cubicBezTo>
                    <a:pt x="262" y="113"/>
                    <a:pt x="248" y="106"/>
                    <a:pt x="248" y="85"/>
                  </a:cubicBezTo>
                  <a:cubicBezTo>
                    <a:pt x="248" y="28"/>
                    <a:pt x="248" y="28"/>
                    <a:pt x="248" y="28"/>
                  </a:cubicBezTo>
                  <a:cubicBezTo>
                    <a:pt x="248" y="14"/>
                    <a:pt x="262" y="0"/>
                    <a:pt x="276" y="0"/>
                  </a:cubicBezTo>
                  <a:cubicBezTo>
                    <a:pt x="290" y="0"/>
                    <a:pt x="304" y="14"/>
                    <a:pt x="304" y="28"/>
                  </a:cubicBezTo>
                  <a:cubicBezTo>
                    <a:pt x="304" y="85"/>
                    <a:pt x="304" y="85"/>
                    <a:pt x="304" y="85"/>
                  </a:cubicBezTo>
                  <a:cubicBezTo>
                    <a:pt x="304" y="106"/>
                    <a:pt x="290" y="113"/>
                    <a:pt x="276" y="113"/>
                  </a:cubicBezTo>
                  <a:close/>
                  <a:moveTo>
                    <a:pt x="135" y="113"/>
                  </a:moveTo>
                  <a:lnTo>
                    <a:pt x="135" y="113"/>
                  </a:lnTo>
                  <a:cubicBezTo>
                    <a:pt x="121" y="113"/>
                    <a:pt x="106" y="106"/>
                    <a:pt x="106" y="85"/>
                  </a:cubicBezTo>
                  <a:cubicBezTo>
                    <a:pt x="106" y="28"/>
                    <a:pt x="106" y="28"/>
                    <a:pt x="106" y="28"/>
                  </a:cubicBezTo>
                  <a:cubicBezTo>
                    <a:pt x="106" y="14"/>
                    <a:pt x="121" y="0"/>
                    <a:pt x="135" y="0"/>
                  </a:cubicBezTo>
                  <a:cubicBezTo>
                    <a:pt x="149" y="0"/>
                    <a:pt x="163" y="14"/>
                    <a:pt x="163" y="28"/>
                  </a:cubicBezTo>
                  <a:cubicBezTo>
                    <a:pt x="163" y="85"/>
                    <a:pt x="163" y="85"/>
                    <a:pt x="163" y="85"/>
                  </a:cubicBezTo>
                  <a:cubicBezTo>
                    <a:pt x="163" y="106"/>
                    <a:pt x="149" y="113"/>
                    <a:pt x="135" y="113"/>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13" name="组合 12"/>
          <p:cNvGrpSpPr/>
          <p:nvPr/>
        </p:nvGrpSpPr>
        <p:grpSpPr>
          <a:xfrm>
            <a:off x="6192011" y="1700284"/>
            <a:ext cx="576064" cy="576064"/>
            <a:chOff x="4788024" y="1275213"/>
            <a:chExt cx="432048" cy="432048"/>
          </a:xfrm>
        </p:grpSpPr>
        <p:sp>
          <p:nvSpPr>
            <p:cNvPr id="14" name="椭圆 65"/>
            <p:cNvSpPr>
              <a:spLocks noChangeArrowheads="1"/>
            </p:cNvSpPr>
            <p:nvPr/>
          </p:nvSpPr>
          <p:spPr bwMode="auto">
            <a:xfrm>
              <a:off x="4788024" y="1275213"/>
              <a:ext cx="432048" cy="432048"/>
            </a:xfrm>
            <a:prstGeom prst="ellipse">
              <a:avLst/>
            </a:prstGeom>
            <a:solidFill>
              <a:srgbClr val="F79600"/>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15" name="Freeform 110"/>
            <p:cNvSpPr>
              <a:spLocks noChangeArrowheads="1"/>
            </p:cNvSpPr>
            <p:nvPr/>
          </p:nvSpPr>
          <p:spPr bwMode="auto">
            <a:xfrm>
              <a:off x="4891102" y="1366806"/>
              <a:ext cx="250679" cy="248862"/>
            </a:xfrm>
            <a:custGeom>
              <a:gdLst>
                <a:gd name="T0" fmla="*/ 78678142 w 609"/>
                <a:gd name="T1" fmla="*/ 71002280 h 602"/>
                <a:gd name="T2" fmla="*/ 78678142 w 609"/>
                <a:gd name="T3" fmla="*/ 71002280 h 602"/>
                <a:gd name="T4" fmla="*/ 71302258 w 609"/>
                <a:gd name="T5" fmla="*/ 78441997 h 602"/>
                <a:gd name="T6" fmla="*/ 65867111 w 609"/>
                <a:gd name="T7" fmla="*/ 76614673 h 602"/>
                <a:gd name="T8" fmla="*/ 44774038 w 609"/>
                <a:gd name="T9" fmla="*/ 54426302 h 602"/>
                <a:gd name="T10" fmla="*/ 29245613 w 609"/>
                <a:gd name="T11" fmla="*/ 59125033 h 602"/>
                <a:gd name="T12" fmla="*/ 0 w 609"/>
                <a:gd name="T13" fmla="*/ 29497307 h 602"/>
                <a:gd name="T14" fmla="*/ 29245613 w 609"/>
                <a:gd name="T15" fmla="*/ 0 h 602"/>
                <a:gd name="T16" fmla="*/ 58491226 w 609"/>
                <a:gd name="T17" fmla="*/ 29497307 h 602"/>
                <a:gd name="T18" fmla="*/ 54867675 w 609"/>
                <a:gd name="T19" fmla="*/ 44376380 h 602"/>
                <a:gd name="T20" fmla="*/ 75960749 w 609"/>
                <a:gd name="T21" fmla="*/ 65520668 h 602"/>
                <a:gd name="T22" fmla="*/ 78678142 w 609"/>
                <a:gd name="T23" fmla="*/ 71002280 h 602"/>
                <a:gd name="T24" fmla="*/ 29245613 w 609"/>
                <a:gd name="T25" fmla="*/ 7439717 h 602"/>
                <a:gd name="T26" fmla="*/ 29245613 w 609"/>
                <a:gd name="T27" fmla="*/ 7439717 h 602"/>
                <a:gd name="T28" fmla="*/ 7246742 w 609"/>
                <a:gd name="T29" fmla="*/ 29497307 h 602"/>
                <a:gd name="T30" fmla="*/ 29245613 w 609"/>
                <a:gd name="T31" fmla="*/ 51685677 h 602"/>
                <a:gd name="T32" fmla="*/ 51244484 w 609"/>
                <a:gd name="T33" fmla="*/ 29497307 h 602"/>
                <a:gd name="T34" fmla="*/ 29245613 w 609"/>
                <a:gd name="T35" fmla="*/ 7439717 h 602"/>
                <a:gd name="T36" fmla="*/ 42056644 w 609"/>
                <a:gd name="T37" fmla="*/ 33282375 h 602"/>
                <a:gd name="T38" fmla="*/ 42056644 w 609"/>
                <a:gd name="T39" fmla="*/ 33282375 h 602"/>
                <a:gd name="T40" fmla="*/ 32868804 w 609"/>
                <a:gd name="T41" fmla="*/ 33282375 h 602"/>
                <a:gd name="T42" fmla="*/ 32868804 w 609"/>
                <a:gd name="T43" fmla="*/ 41504973 h 602"/>
                <a:gd name="T44" fmla="*/ 29245613 w 609"/>
                <a:gd name="T45" fmla="*/ 45290042 h 602"/>
                <a:gd name="T46" fmla="*/ 25622062 w 609"/>
                <a:gd name="T47" fmla="*/ 41504973 h 602"/>
                <a:gd name="T48" fmla="*/ 25622062 w 609"/>
                <a:gd name="T49" fmla="*/ 33282375 h 602"/>
                <a:gd name="T50" fmla="*/ 17340380 w 609"/>
                <a:gd name="T51" fmla="*/ 33282375 h 602"/>
                <a:gd name="T52" fmla="*/ 13716829 w 609"/>
                <a:gd name="T53" fmla="*/ 29497307 h 602"/>
                <a:gd name="T54" fmla="*/ 17340380 w 609"/>
                <a:gd name="T55" fmla="*/ 25842658 h 602"/>
                <a:gd name="T56" fmla="*/ 25622062 w 609"/>
                <a:gd name="T57" fmla="*/ 25842658 h 602"/>
                <a:gd name="T58" fmla="*/ 25622062 w 609"/>
                <a:gd name="T59" fmla="*/ 16575978 h 602"/>
                <a:gd name="T60" fmla="*/ 29245613 w 609"/>
                <a:gd name="T61" fmla="*/ 12921329 h 602"/>
                <a:gd name="T62" fmla="*/ 32868804 w 609"/>
                <a:gd name="T63" fmla="*/ 16575978 h 602"/>
                <a:gd name="T64" fmla="*/ 32868804 w 609"/>
                <a:gd name="T65" fmla="*/ 25842658 h 602"/>
                <a:gd name="T66" fmla="*/ 42056644 w 609"/>
                <a:gd name="T67" fmla="*/ 25842658 h 602"/>
                <a:gd name="T68" fmla="*/ 45679835 w 609"/>
                <a:gd name="T69" fmla="*/ 29497307 h 602"/>
                <a:gd name="T70" fmla="*/ 42056644 w 609"/>
                <a:gd name="T71" fmla="*/ 33282375 h 60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609" h="602">
                  <a:moveTo>
                    <a:pt x="608" y="544"/>
                  </a:moveTo>
                  <a:lnTo>
                    <a:pt x="608" y="544"/>
                  </a:lnTo>
                  <a:cubicBezTo>
                    <a:pt x="608" y="573"/>
                    <a:pt x="579" y="601"/>
                    <a:pt x="551" y="601"/>
                  </a:cubicBezTo>
                  <a:cubicBezTo>
                    <a:pt x="530" y="601"/>
                    <a:pt x="516" y="594"/>
                    <a:pt x="509" y="587"/>
                  </a:cubicBezTo>
                  <a:cubicBezTo>
                    <a:pt x="346" y="417"/>
                    <a:pt x="346" y="417"/>
                    <a:pt x="346" y="417"/>
                  </a:cubicBezTo>
                  <a:cubicBezTo>
                    <a:pt x="311" y="438"/>
                    <a:pt x="269" y="453"/>
                    <a:pt x="226" y="453"/>
                  </a:cubicBezTo>
                  <a:cubicBezTo>
                    <a:pt x="106" y="453"/>
                    <a:pt x="0" y="347"/>
                    <a:pt x="0" y="226"/>
                  </a:cubicBezTo>
                  <a:cubicBezTo>
                    <a:pt x="0" y="99"/>
                    <a:pt x="106" y="0"/>
                    <a:pt x="226" y="0"/>
                  </a:cubicBezTo>
                  <a:cubicBezTo>
                    <a:pt x="353" y="0"/>
                    <a:pt x="452" y="99"/>
                    <a:pt x="452" y="226"/>
                  </a:cubicBezTo>
                  <a:cubicBezTo>
                    <a:pt x="452" y="269"/>
                    <a:pt x="445" y="304"/>
                    <a:pt x="424" y="340"/>
                  </a:cubicBezTo>
                  <a:cubicBezTo>
                    <a:pt x="587" y="502"/>
                    <a:pt x="587" y="502"/>
                    <a:pt x="587" y="502"/>
                  </a:cubicBezTo>
                  <a:cubicBezTo>
                    <a:pt x="601" y="516"/>
                    <a:pt x="608" y="530"/>
                    <a:pt x="608" y="544"/>
                  </a:cubicBezTo>
                  <a:close/>
                  <a:moveTo>
                    <a:pt x="226" y="57"/>
                  </a:moveTo>
                  <a:lnTo>
                    <a:pt x="226" y="57"/>
                  </a:lnTo>
                  <a:cubicBezTo>
                    <a:pt x="134" y="57"/>
                    <a:pt x="56" y="127"/>
                    <a:pt x="56" y="226"/>
                  </a:cubicBezTo>
                  <a:cubicBezTo>
                    <a:pt x="56" y="318"/>
                    <a:pt x="134" y="396"/>
                    <a:pt x="226" y="396"/>
                  </a:cubicBezTo>
                  <a:cubicBezTo>
                    <a:pt x="325" y="396"/>
                    <a:pt x="396" y="318"/>
                    <a:pt x="396" y="226"/>
                  </a:cubicBezTo>
                  <a:cubicBezTo>
                    <a:pt x="396" y="127"/>
                    <a:pt x="325" y="57"/>
                    <a:pt x="226" y="57"/>
                  </a:cubicBezTo>
                  <a:close/>
                  <a:moveTo>
                    <a:pt x="325" y="255"/>
                  </a:moveTo>
                  <a:lnTo>
                    <a:pt x="325" y="255"/>
                  </a:lnTo>
                  <a:cubicBezTo>
                    <a:pt x="254" y="255"/>
                    <a:pt x="254" y="255"/>
                    <a:pt x="254" y="255"/>
                  </a:cubicBezTo>
                  <a:cubicBezTo>
                    <a:pt x="254" y="318"/>
                    <a:pt x="254" y="318"/>
                    <a:pt x="254" y="318"/>
                  </a:cubicBezTo>
                  <a:cubicBezTo>
                    <a:pt x="254" y="333"/>
                    <a:pt x="247" y="347"/>
                    <a:pt x="226" y="347"/>
                  </a:cubicBezTo>
                  <a:cubicBezTo>
                    <a:pt x="212" y="347"/>
                    <a:pt x="198" y="333"/>
                    <a:pt x="198" y="318"/>
                  </a:cubicBezTo>
                  <a:cubicBezTo>
                    <a:pt x="198" y="255"/>
                    <a:pt x="198" y="255"/>
                    <a:pt x="198" y="255"/>
                  </a:cubicBezTo>
                  <a:cubicBezTo>
                    <a:pt x="134" y="255"/>
                    <a:pt x="134" y="255"/>
                    <a:pt x="134" y="255"/>
                  </a:cubicBezTo>
                  <a:cubicBezTo>
                    <a:pt x="120" y="255"/>
                    <a:pt x="106" y="241"/>
                    <a:pt x="106" y="226"/>
                  </a:cubicBezTo>
                  <a:cubicBezTo>
                    <a:pt x="106" y="205"/>
                    <a:pt x="120" y="198"/>
                    <a:pt x="134" y="198"/>
                  </a:cubicBezTo>
                  <a:cubicBezTo>
                    <a:pt x="198" y="198"/>
                    <a:pt x="198" y="198"/>
                    <a:pt x="198" y="198"/>
                  </a:cubicBezTo>
                  <a:cubicBezTo>
                    <a:pt x="198" y="127"/>
                    <a:pt x="198" y="127"/>
                    <a:pt x="198" y="127"/>
                  </a:cubicBezTo>
                  <a:cubicBezTo>
                    <a:pt x="198" y="113"/>
                    <a:pt x="212" y="99"/>
                    <a:pt x="226" y="99"/>
                  </a:cubicBezTo>
                  <a:cubicBezTo>
                    <a:pt x="247" y="99"/>
                    <a:pt x="254" y="113"/>
                    <a:pt x="254" y="127"/>
                  </a:cubicBezTo>
                  <a:cubicBezTo>
                    <a:pt x="254" y="198"/>
                    <a:pt x="254" y="198"/>
                    <a:pt x="254" y="198"/>
                  </a:cubicBezTo>
                  <a:cubicBezTo>
                    <a:pt x="325" y="198"/>
                    <a:pt x="325" y="198"/>
                    <a:pt x="325" y="198"/>
                  </a:cubicBezTo>
                  <a:cubicBezTo>
                    <a:pt x="339" y="198"/>
                    <a:pt x="353" y="205"/>
                    <a:pt x="353" y="226"/>
                  </a:cubicBezTo>
                  <a:cubicBezTo>
                    <a:pt x="353" y="241"/>
                    <a:pt x="339" y="255"/>
                    <a:pt x="325" y="255"/>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16" name="组合 15"/>
          <p:cNvGrpSpPr/>
          <p:nvPr/>
        </p:nvGrpSpPr>
        <p:grpSpPr>
          <a:xfrm>
            <a:off x="7056109" y="1699760"/>
            <a:ext cx="577111" cy="577112"/>
            <a:chOff x="5436096" y="1274820"/>
            <a:chExt cx="432833" cy="432834"/>
          </a:xfrm>
        </p:grpSpPr>
        <p:sp>
          <p:nvSpPr>
            <p:cNvPr id="17" name="椭圆 16"/>
            <p:cNvSpPr>
              <a:spLocks noChangeArrowheads="1"/>
            </p:cNvSpPr>
            <p:nvPr/>
          </p:nvSpPr>
          <p:spPr bwMode="auto">
            <a:xfrm>
              <a:off x="5436096" y="1274820"/>
              <a:ext cx="432833" cy="432834"/>
            </a:xfrm>
            <a:prstGeom prst="ellipse">
              <a:avLst/>
            </a:prstGeom>
            <a:solidFill>
              <a:schemeClr val="accent3"/>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18" name="Freeform 16"/>
            <p:cNvSpPr>
              <a:spLocks noChangeArrowheads="1"/>
            </p:cNvSpPr>
            <p:nvPr/>
          </p:nvSpPr>
          <p:spPr bwMode="auto">
            <a:xfrm>
              <a:off x="5554420" y="1377705"/>
              <a:ext cx="196183" cy="227065"/>
            </a:xfrm>
            <a:custGeom>
              <a:gdLst>
                <a:gd name="T0" fmla="*/ 58106390 w 475"/>
                <a:gd name="T1" fmla="*/ 71207247 h 552"/>
                <a:gd name="T2" fmla="*/ 58106390 w 475"/>
                <a:gd name="T3" fmla="*/ 71207247 h 552"/>
                <a:gd name="T4" fmla="*/ 54327993 w 475"/>
                <a:gd name="T5" fmla="*/ 71207247 h 552"/>
                <a:gd name="T6" fmla="*/ 54327993 w 475"/>
                <a:gd name="T7" fmla="*/ 0 h 552"/>
                <a:gd name="T8" fmla="*/ 58106390 w 475"/>
                <a:gd name="T9" fmla="*/ 0 h 552"/>
                <a:gd name="T10" fmla="*/ 61754124 w 475"/>
                <a:gd name="T11" fmla="*/ 3618618 h 552"/>
                <a:gd name="T12" fmla="*/ 61754124 w 475"/>
                <a:gd name="T13" fmla="*/ 67588630 h 552"/>
                <a:gd name="T14" fmla="*/ 58106390 w 475"/>
                <a:gd name="T15" fmla="*/ 71207247 h 552"/>
                <a:gd name="T16" fmla="*/ 7426131 w 475"/>
                <a:gd name="T17" fmla="*/ 67588630 h 552"/>
                <a:gd name="T18" fmla="*/ 7426131 w 475"/>
                <a:gd name="T19" fmla="*/ 67588630 h 552"/>
                <a:gd name="T20" fmla="*/ 7426131 w 475"/>
                <a:gd name="T21" fmla="*/ 63970012 h 552"/>
                <a:gd name="T22" fmla="*/ 13809846 w 475"/>
                <a:gd name="T23" fmla="*/ 63970012 h 552"/>
                <a:gd name="T24" fmla="*/ 21235977 w 475"/>
                <a:gd name="T25" fmla="*/ 56603721 h 552"/>
                <a:gd name="T26" fmla="*/ 13809846 w 475"/>
                <a:gd name="T27" fmla="*/ 49237429 h 552"/>
                <a:gd name="T28" fmla="*/ 7426131 w 475"/>
                <a:gd name="T29" fmla="*/ 49237429 h 552"/>
                <a:gd name="T30" fmla="*/ 7426131 w 475"/>
                <a:gd name="T31" fmla="*/ 42905028 h 552"/>
                <a:gd name="T32" fmla="*/ 13809846 w 475"/>
                <a:gd name="T33" fmla="*/ 42905028 h 552"/>
                <a:gd name="T34" fmla="*/ 21235977 w 475"/>
                <a:gd name="T35" fmla="*/ 35539095 h 552"/>
                <a:gd name="T36" fmla="*/ 13809846 w 475"/>
                <a:gd name="T37" fmla="*/ 28301860 h 552"/>
                <a:gd name="T38" fmla="*/ 7426131 w 475"/>
                <a:gd name="T39" fmla="*/ 28301860 h 552"/>
                <a:gd name="T40" fmla="*/ 7426131 w 475"/>
                <a:gd name="T41" fmla="*/ 21840403 h 552"/>
                <a:gd name="T42" fmla="*/ 13809846 w 475"/>
                <a:gd name="T43" fmla="*/ 21840403 h 552"/>
                <a:gd name="T44" fmla="*/ 21235977 w 475"/>
                <a:gd name="T45" fmla="*/ 14603167 h 552"/>
                <a:gd name="T46" fmla="*/ 13809846 w 475"/>
                <a:gd name="T47" fmla="*/ 7236876 h 552"/>
                <a:gd name="T48" fmla="*/ 7426131 w 475"/>
                <a:gd name="T49" fmla="*/ 7236876 h 552"/>
                <a:gd name="T50" fmla="*/ 7426131 w 475"/>
                <a:gd name="T51" fmla="*/ 3618618 h 552"/>
                <a:gd name="T52" fmla="*/ 11074226 w 475"/>
                <a:gd name="T53" fmla="*/ 0 h 552"/>
                <a:gd name="T54" fmla="*/ 50680259 w 475"/>
                <a:gd name="T55" fmla="*/ 0 h 552"/>
                <a:gd name="T56" fmla="*/ 50680259 w 475"/>
                <a:gd name="T57" fmla="*/ 71207247 h 552"/>
                <a:gd name="T58" fmla="*/ 11074226 w 475"/>
                <a:gd name="T59" fmla="*/ 71207247 h 552"/>
                <a:gd name="T60" fmla="*/ 7426131 w 475"/>
                <a:gd name="T61" fmla="*/ 67588630 h 552"/>
                <a:gd name="T62" fmla="*/ 17588243 w 475"/>
                <a:gd name="T63" fmla="*/ 14603167 h 552"/>
                <a:gd name="T64" fmla="*/ 17588243 w 475"/>
                <a:gd name="T65" fmla="*/ 14603167 h 552"/>
                <a:gd name="T66" fmla="*/ 13809846 w 475"/>
                <a:gd name="T67" fmla="*/ 18221785 h 552"/>
                <a:gd name="T68" fmla="*/ 3778036 w 475"/>
                <a:gd name="T69" fmla="*/ 18221785 h 552"/>
                <a:gd name="T70" fmla="*/ 0 w 475"/>
                <a:gd name="T71" fmla="*/ 14603167 h 552"/>
                <a:gd name="T72" fmla="*/ 3778036 w 475"/>
                <a:gd name="T73" fmla="*/ 10984909 h 552"/>
                <a:gd name="T74" fmla="*/ 13809846 w 475"/>
                <a:gd name="T75" fmla="*/ 10984909 h 552"/>
                <a:gd name="T76" fmla="*/ 17588243 w 475"/>
                <a:gd name="T77" fmla="*/ 14603167 h 552"/>
                <a:gd name="T78" fmla="*/ 3778036 w 475"/>
                <a:gd name="T79" fmla="*/ 31920478 h 552"/>
                <a:gd name="T80" fmla="*/ 3778036 w 475"/>
                <a:gd name="T81" fmla="*/ 31920478 h 552"/>
                <a:gd name="T82" fmla="*/ 13809846 w 475"/>
                <a:gd name="T83" fmla="*/ 31920478 h 552"/>
                <a:gd name="T84" fmla="*/ 17588243 w 475"/>
                <a:gd name="T85" fmla="*/ 35539095 h 552"/>
                <a:gd name="T86" fmla="*/ 13809846 w 475"/>
                <a:gd name="T87" fmla="*/ 39286770 h 552"/>
                <a:gd name="T88" fmla="*/ 3778036 w 475"/>
                <a:gd name="T89" fmla="*/ 39286770 h 552"/>
                <a:gd name="T90" fmla="*/ 0 w 475"/>
                <a:gd name="T91" fmla="*/ 35539095 h 552"/>
                <a:gd name="T92" fmla="*/ 3778036 w 475"/>
                <a:gd name="T93" fmla="*/ 31920478 h 552"/>
                <a:gd name="T94" fmla="*/ 3778036 w 475"/>
                <a:gd name="T95" fmla="*/ 52985462 h 552"/>
                <a:gd name="T96" fmla="*/ 3778036 w 475"/>
                <a:gd name="T97" fmla="*/ 52985462 h 552"/>
                <a:gd name="T98" fmla="*/ 13809846 w 475"/>
                <a:gd name="T99" fmla="*/ 52985462 h 552"/>
                <a:gd name="T100" fmla="*/ 17588243 w 475"/>
                <a:gd name="T101" fmla="*/ 56603721 h 552"/>
                <a:gd name="T102" fmla="*/ 13809846 w 475"/>
                <a:gd name="T103" fmla="*/ 60222338 h 552"/>
                <a:gd name="T104" fmla="*/ 3778036 w 475"/>
                <a:gd name="T105" fmla="*/ 60222338 h 552"/>
                <a:gd name="T106" fmla="*/ 0 w 475"/>
                <a:gd name="T107" fmla="*/ 56603721 h 552"/>
                <a:gd name="T108" fmla="*/ 3778036 w 475"/>
                <a:gd name="T109" fmla="*/ 52985462 h 55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475" h="552">
                  <a:moveTo>
                    <a:pt x="446" y="551"/>
                  </a:moveTo>
                  <a:lnTo>
                    <a:pt x="446" y="551"/>
                  </a:lnTo>
                  <a:cubicBezTo>
                    <a:pt x="417" y="551"/>
                    <a:pt x="417" y="551"/>
                    <a:pt x="417" y="551"/>
                  </a:cubicBezTo>
                  <a:cubicBezTo>
                    <a:pt x="417" y="0"/>
                    <a:pt x="417" y="0"/>
                    <a:pt x="417" y="0"/>
                  </a:cubicBezTo>
                  <a:cubicBezTo>
                    <a:pt x="446" y="0"/>
                    <a:pt x="446" y="0"/>
                    <a:pt x="446" y="0"/>
                  </a:cubicBezTo>
                  <a:cubicBezTo>
                    <a:pt x="460" y="0"/>
                    <a:pt x="474" y="14"/>
                    <a:pt x="474" y="28"/>
                  </a:cubicBezTo>
                  <a:cubicBezTo>
                    <a:pt x="474" y="523"/>
                    <a:pt x="474" y="523"/>
                    <a:pt x="474" y="523"/>
                  </a:cubicBezTo>
                  <a:cubicBezTo>
                    <a:pt x="474" y="537"/>
                    <a:pt x="460" y="551"/>
                    <a:pt x="446" y="551"/>
                  </a:cubicBezTo>
                  <a:close/>
                  <a:moveTo>
                    <a:pt x="57" y="523"/>
                  </a:moveTo>
                  <a:lnTo>
                    <a:pt x="57" y="523"/>
                  </a:lnTo>
                  <a:cubicBezTo>
                    <a:pt x="57" y="495"/>
                    <a:pt x="57" y="495"/>
                    <a:pt x="57" y="495"/>
                  </a:cubicBezTo>
                  <a:cubicBezTo>
                    <a:pt x="106" y="495"/>
                    <a:pt x="106" y="495"/>
                    <a:pt x="106" y="495"/>
                  </a:cubicBezTo>
                  <a:cubicBezTo>
                    <a:pt x="135" y="495"/>
                    <a:pt x="163" y="466"/>
                    <a:pt x="163" y="438"/>
                  </a:cubicBezTo>
                  <a:cubicBezTo>
                    <a:pt x="163" y="403"/>
                    <a:pt x="135" y="381"/>
                    <a:pt x="106" y="381"/>
                  </a:cubicBezTo>
                  <a:cubicBezTo>
                    <a:pt x="57" y="381"/>
                    <a:pt x="57" y="381"/>
                    <a:pt x="57" y="381"/>
                  </a:cubicBezTo>
                  <a:cubicBezTo>
                    <a:pt x="57" y="332"/>
                    <a:pt x="57" y="332"/>
                    <a:pt x="57" y="332"/>
                  </a:cubicBezTo>
                  <a:cubicBezTo>
                    <a:pt x="106" y="332"/>
                    <a:pt x="106" y="332"/>
                    <a:pt x="106" y="332"/>
                  </a:cubicBezTo>
                  <a:cubicBezTo>
                    <a:pt x="135" y="332"/>
                    <a:pt x="163" y="304"/>
                    <a:pt x="163" y="275"/>
                  </a:cubicBezTo>
                  <a:cubicBezTo>
                    <a:pt x="163" y="247"/>
                    <a:pt x="135" y="219"/>
                    <a:pt x="106" y="219"/>
                  </a:cubicBezTo>
                  <a:cubicBezTo>
                    <a:pt x="57" y="219"/>
                    <a:pt x="57" y="219"/>
                    <a:pt x="57" y="219"/>
                  </a:cubicBezTo>
                  <a:cubicBezTo>
                    <a:pt x="57" y="169"/>
                    <a:pt x="57" y="169"/>
                    <a:pt x="57" y="169"/>
                  </a:cubicBezTo>
                  <a:cubicBezTo>
                    <a:pt x="106" y="169"/>
                    <a:pt x="106" y="169"/>
                    <a:pt x="106" y="169"/>
                  </a:cubicBezTo>
                  <a:cubicBezTo>
                    <a:pt x="135" y="169"/>
                    <a:pt x="163" y="148"/>
                    <a:pt x="163" y="113"/>
                  </a:cubicBezTo>
                  <a:cubicBezTo>
                    <a:pt x="163" y="85"/>
                    <a:pt x="135" y="56"/>
                    <a:pt x="106" y="56"/>
                  </a:cubicBezTo>
                  <a:cubicBezTo>
                    <a:pt x="57" y="56"/>
                    <a:pt x="57" y="56"/>
                    <a:pt x="57" y="56"/>
                  </a:cubicBezTo>
                  <a:cubicBezTo>
                    <a:pt x="57" y="28"/>
                    <a:pt x="57" y="28"/>
                    <a:pt x="57" y="28"/>
                  </a:cubicBezTo>
                  <a:cubicBezTo>
                    <a:pt x="57" y="14"/>
                    <a:pt x="71" y="0"/>
                    <a:pt x="85" y="0"/>
                  </a:cubicBezTo>
                  <a:cubicBezTo>
                    <a:pt x="389" y="0"/>
                    <a:pt x="389" y="0"/>
                    <a:pt x="389" y="0"/>
                  </a:cubicBezTo>
                  <a:cubicBezTo>
                    <a:pt x="389" y="551"/>
                    <a:pt x="389" y="551"/>
                    <a:pt x="389" y="551"/>
                  </a:cubicBezTo>
                  <a:cubicBezTo>
                    <a:pt x="85" y="551"/>
                    <a:pt x="85" y="551"/>
                    <a:pt x="85" y="551"/>
                  </a:cubicBezTo>
                  <a:cubicBezTo>
                    <a:pt x="71" y="551"/>
                    <a:pt x="57" y="537"/>
                    <a:pt x="57" y="523"/>
                  </a:cubicBezTo>
                  <a:close/>
                  <a:moveTo>
                    <a:pt x="135" y="113"/>
                  </a:moveTo>
                  <a:lnTo>
                    <a:pt x="135" y="113"/>
                  </a:lnTo>
                  <a:cubicBezTo>
                    <a:pt x="135" y="134"/>
                    <a:pt x="120" y="141"/>
                    <a:pt x="106" y="141"/>
                  </a:cubicBezTo>
                  <a:cubicBezTo>
                    <a:pt x="29" y="141"/>
                    <a:pt x="29" y="141"/>
                    <a:pt x="29" y="141"/>
                  </a:cubicBezTo>
                  <a:cubicBezTo>
                    <a:pt x="15" y="141"/>
                    <a:pt x="0" y="134"/>
                    <a:pt x="0" y="113"/>
                  </a:cubicBezTo>
                  <a:cubicBezTo>
                    <a:pt x="0" y="99"/>
                    <a:pt x="15" y="85"/>
                    <a:pt x="29" y="85"/>
                  </a:cubicBezTo>
                  <a:cubicBezTo>
                    <a:pt x="106" y="85"/>
                    <a:pt x="106" y="85"/>
                    <a:pt x="106" y="85"/>
                  </a:cubicBezTo>
                  <a:cubicBezTo>
                    <a:pt x="120" y="85"/>
                    <a:pt x="135" y="99"/>
                    <a:pt x="135" y="113"/>
                  </a:cubicBezTo>
                  <a:close/>
                  <a:moveTo>
                    <a:pt x="29" y="247"/>
                  </a:moveTo>
                  <a:lnTo>
                    <a:pt x="29" y="247"/>
                  </a:lnTo>
                  <a:cubicBezTo>
                    <a:pt x="106" y="247"/>
                    <a:pt x="106" y="247"/>
                    <a:pt x="106" y="247"/>
                  </a:cubicBezTo>
                  <a:cubicBezTo>
                    <a:pt x="120" y="247"/>
                    <a:pt x="135" y="261"/>
                    <a:pt x="135" y="275"/>
                  </a:cubicBezTo>
                  <a:cubicBezTo>
                    <a:pt x="135" y="290"/>
                    <a:pt x="120" y="304"/>
                    <a:pt x="106" y="304"/>
                  </a:cubicBezTo>
                  <a:cubicBezTo>
                    <a:pt x="29" y="304"/>
                    <a:pt x="29" y="304"/>
                    <a:pt x="29" y="304"/>
                  </a:cubicBezTo>
                  <a:cubicBezTo>
                    <a:pt x="15" y="304"/>
                    <a:pt x="0" y="290"/>
                    <a:pt x="0" y="275"/>
                  </a:cubicBezTo>
                  <a:cubicBezTo>
                    <a:pt x="0" y="261"/>
                    <a:pt x="15" y="247"/>
                    <a:pt x="29" y="247"/>
                  </a:cubicBezTo>
                  <a:close/>
                  <a:moveTo>
                    <a:pt x="29" y="410"/>
                  </a:moveTo>
                  <a:lnTo>
                    <a:pt x="29" y="410"/>
                  </a:lnTo>
                  <a:cubicBezTo>
                    <a:pt x="106" y="410"/>
                    <a:pt x="106" y="410"/>
                    <a:pt x="106" y="410"/>
                  </a:cubicBezTo>
                  <a:cubicBezTo>
                    <a:pt x="120" y="410"/>
                    <a:pt x="135" y="417"/>
                    <a:pt x="135" y="438"/>
                  </a:cubicBezTo>
                  <a:cubicBezTo>
                    <a:pt x="135" y="452"/>
                    <a:pt x="120" y="466"/>
                    <a:pt x="106" y="466"/>
                  </a:cubicBezTo>
                  <a:cubicBezTo>
                    <a:pt x="29" y="466"/>
                    <a:pt x="29" y="466"/>
                    <a:pt x="29" y="466"/>
                  </a:cubicBezTo>
                  <a:cubicBezTo>
                    <a:pt x="15" y="466"/>
                    <a:pt x="0" y="452"/>
                    <a:pt x="0" y="438"/>
                  </a:cubicBezTo>
                  <a:cubicBezTo>
                    <a:pt x="0" y="417"/>
                    <a:pt x="15" y="410"/>
                    <a:pt x="29" y="410"/>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19" name="组合 18"/>
          <p:cNvGrpSpPr/>
          <p:nvPr/>
        </p:nvGrpSpPr>
        <p:grpSpPr>
          <a:xfrm>
            <a:off x="4463821" y="1699760"/>
            <a:ext cx="577111" cy="577112"/>
            <a:chOff x="3491880" y="1274820"/>
            <a:chExt cx="432833" cy="432834"/>
          </a:xfrm>
        </p:grpSpPr>
        <p:sp>
          <p:nvSpPr>
            <p:cNvPr id="20" name="椭圆 16"/>
            <p:cNvSpPr>
              <a:spLocks noChangeArrowheads="1"/>
            </p:cNvSpPr>
            <p:nvPr/>
          </p:nvSpPr>
          <p:spPr bwMode="auto">
            <a:xfrm>
              <a:off x="3491880" y="1274820"/>
              <a:ext cx="432833" cy="432834"/>
            </a:xfrm>
            <a:prstGeom prst="ellipse">
              <a:avLst/>
            </a:pr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21" name="Freeform 75"/>
            <p:cNvSpPr>
              <a:spLocks noChangeArrowheads="1"/>
            </p:cNvSpPr>
            <p:nvPr/>
          </p:nvSpPr>
          <p:spPr bwMode="auto">
            <a:xfrm>
              <a:off x="3583864" y="1385879"/>
              <a:ext cx="248863" cy="210716"/>
            </a:xfrm>
            <a:custGeom>
              <a:gdLst>
                <a:gd name="T0" fmla="*/ 74657633 w 602"/>
                <a:gd name="T1" fmla="*/ 66362244 h 510"/>
                <a:gd name="T2" fmla="*/ 74657633 w 602"/>
                <a:gd name="T3" fmla="*/ 66362244 h 510"/>
                <a:gd name="T4" fmla="*/ 3654665 w 602"/>
                <a:gd name="T5" fmla="*/ 66362244 h 510"/>
                <a:gd name="T6" fmla="*/ 0 w 602"/>
                <a:gd name="T7" fmla="*/ 62711741 h 510"/>
                <a:gd name="T8" fmla="*/ 0 w 602"/>
                <a:gd name="T9" fmla="*/ 3650503 h 510"/>
                <a:gd name="T10" fmla="*/ 3654665 w 602"/>
                <a:gd name="T11" fmla="*/ 0 h 510"/>
                <a:gd name="T12" fmla="*/ 7308970 w 602"/>
                <a:gd name="T13" fmla="*/ 3650503 h 510"/>
                <a:gd name="T14" fmla="*/ 7308970 w 602"/>
                <a:gd name="T15" fmla="*/ 50717076 h 510"/>
                <a:gd name="T16" fmla="*/ 7308970 w 602"/>
                <a:gd name="T17" fmla="*/ 50717076 h 510"/>
                <a:gd name="T18" fmla="*/ 7308970 w 602"/>
                <a:gd name="T19" fmla="*/ 58930528 h 510"/>
                <a:gd name="T20" fmla="*/ 74657633 w 602"/>
                <a:gd name="T21" fmla="*/ 58930528 h 510"/>
                <a:gd name="T22" fmla="*/ 78442719 w 602"/>
                <a:gd name="T23" fmla="*/ 62711741 h 510"/>
                <a:gd name="T24" fmla="*/ 74657633 w 602"/>
                <a:gd name="T25" fmla="*/ 66362244 h 510"/>
                <a:gd name="T26" fmla="*/ 66434636 w 602"/>
                <a:gd name="T27" fmla="*/ 55280025 h 510"/>
                <a:gd name="T28" fmla="*/ 66434636 w 602"/>
                <a:gd name="T29" fmla="*/ 55280025 h 510"/>
                <a:gd name="T30" fmla="*/ 58995246 w 602"/>
                <a:gd name="T31" fmla="*/ 55280025 h 510"/>
                <a:gd name="T32" fmla="*/ 55340580 w 602"/>
                <a:gd name="T33" fmla="*/ 51629522 h 510"/>
                <a:gd name="T34" fmla="*/ 55340580 w 602"/>
                <a:gd name="T35" fmla="*/ 25814941 h 510"/>
                <a:gd name="T36" fmla="*/ 58995246 w 602"/>
                <a:gd name="T37" fmla="*/ 22164077 h 510"/>
                <a:gd name="T38" fmla="*/ 66434636 w 602"/>
                <a:gd name="T39" fmla="*/ 22164077 h 510"/>
                <a:gd name="T40" fmla="*/ 70089301 w 602"/>
                <a:gd name="T41" fmla="*/ 25814941 h 510"/>
                <a:gd name="T42" fmla="*/ 70089301 w 602"/>
                <a:gd name="T43" fmla="*/ 51629522 h 510"/>
                <a:gd name="T44" fmla="*/ 66434636 w 602"/>
                <a:gd name="T45" fmla="*/ 55280025 h 510"/>
                <a:gd name="T46" fmla="*/ 45159830 w 602"/>
                <a:gd name="T47" fmla="*/ 55280025 h 510"/>
                <a:gd name="T48" fmla="*/ 45159830 w 602"/>
                <a:gd name="T49" fmla="*/ 55280025 h 510"/>
                <a:gd name="T50" fmla="*/ 37850860 w 602"/>
                <a:gd name="T51" fmla="*/ 55280025 h 510"/>
                <a:gd name="T52" fmla="*/ 34065774 w 602"/>
                <a:gd name="T53" fmla="*/ 51629522 h 510"/>
                <a:gd name="T54" fmla="*/ 34065774 w 602"/>
                <a:gd name="T55" fmla="*/ 11082219 h 510"/>
                <a:gd name="T56" fmla="*/ 37850860 w 602"/>
                <a:gd name="T57" fmla="*/ 7431355 h 510"/>
                <a:gd name="T58" fmla="*/ 45159830 w 602"/>
                <a:gd name="T59" fmla="*/ 7431355 h 510"/>
                <a:gd name="T60" fmla="*/ 48814495 w 602"/>
                <a:gd name="T61" fmla="*/ 11082219 h 510"/>
                <a:gd name="T62" fmla="*/ 48814495 w 602"/>
                <a:gd name="T63" fmla="*/ 51629522 h 510"/>
                <a:gd name="T64" fmla="*/ 45159830 w 602"/>
                <a:gd name="T65" fmla="*/ 55280025 h 510"/>
                <a:gd name="T66" fmla="*/ 24929472 w 602"/>
                <a:gd name="T67" fmla="*/ 55280025 h 510"/>
                <a:gd name="T68" fmla="*/ 24929472 w 602"/>
                <a:gd name="T69" fmla="*/ 55280025 h 510"/>
                <a:gd name="T70" fmla="*/ 17489720 w 602"/>
                <a:gd name="T71" fmla="*/ 55280025 h 510"/>
                <a:gd name="T72" fmla="*/ 13835055 w 602"/>
                <a:gd name="T73" fmla="*/ 51629522 h 510"/>
                <a:gd name="T74" fmla="*/ 13835055 w 602"/>
                <a:gd name="T75" fmla="*/ 44198166 h 510"/>
                <a:gd name="T76" fmla="*/ 17489720 w 602"/>
                <a:gd name="T77" fmla="*/ 40547302 h 510"/>
                <a:gd name="T78" fmla="*/ 24929472 w 602"/>
                <a:gd name="T79" fmla="*/ 40547302 h 510"/>
                <a:gd name="T80" fmla="*/ 28583776 w 602"/>
                <a:gd name="T81" fmla="*/ 44198166 h 510"/>
                <a:gd name="T82" fmla="*/ 28583776 w 602"/>
                <a:gd name="T83" fmla="*/ 51629522 h 510"/>
                <a:gd name="T84" fmla="*/ 24929472 w 602"/>
                <a:gd name="T85" fmla="*/ 55280025 h 51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02" h="510">
                  <a:moveTo>
                    <a:pt x="572" y="509"/>
                  </a:moveTo>
                  <a:lnTo>
                    <a:pt x="572" y="509"/>
                  </a:lnTo>
                  <a:cubicBezTo>
                    <a:pt x="28" y="509"/>
                    <a:pt x="28" y="509"/>
                    <a:pt x="28" y="509"/>
                  </a:cubicBezTo>
                  <a:cubicBezTo>
                    <a:pt x="14" y="509"/>
                    <a:pt x="0" y="502"/>
                    <a:pt x="0" y="481"/>
                  </a:cubicBezTo>
                  <a:cubicBezTo>
                    <a:pt x="0" y="28"/>
                    <a:pt x="0" y="28"/>
                    <a:pt x="0" y="28"/>
                  </a:cubicBezTo>
                  <a:cubicBezTo>
                    <a:pt x="0" y="14"/>
                    <a:pt x="14" y="0"/>
                    <a:pt x="28" y="0"/>
                  </a:cubicBezTo>
                  <a:cubicBezTo>
                    <a:pt x="42" y="0"/>
                    <a:pt x="56" y="14"/>
                    <a:pt x="56" y="28"/>
                  </a:cubicBezTo>
                  <a:cubicBezTo>
                    <a:pt x="56" y="389"/>
                    <a:pt x="56" y="389"/>
                    <a:pt x="56" y="389"/>
                  </a:cubicBezTo>
                  <a:cubicBezTo>
                    <a:pt x="56" y="452"/>
                    <a:pt x="56" y="452"/>
                    <a:pt x="56" y="452"/>
                  </a:cubicBezTo>
                  <a:cubicBezTo>
                    <a:pt x="572" y="452"/>
                    <a:pt x="572" y="452"/>
                    <a:pt x="572" y="452"/>
                  </a:cubicBezTo>
                  <a:cubicBezTo>
                    <a:pt x="594" y="452"/>
                    <a:pt x="601" y="467"/>
                    <a:pt x="601" y="481"/>
                  </a:cubicBezTo>
                  <a:cubicBezTo>
                    <a:pt x="601" y="502"/>
                    <a:pt x="594" y="509"/>
                    <a:pt x="572" y="509"/>
                  </a:cubicBezTo>
                  <a:close/>
                  <a:moveTo>
                    <a:pt x="509" y="424"/>
                  </a:moveTo>
                  <a:lnTo>
                    <a:pt x="509" y="424"/>
                  </a:lnTo>
                  <a:cubicBezTo>
                    <a:pt x="452" y="424"/>
                    <a:pt x="452" y="424"/>
                    <a:pt x="452" y="424"/>
                  </a:cubicBezTo>
                  <a:cubicBezTo>
                    <a:pt x="438" y="424"/>
                    <a:pt x="424" y="417"/>
                    <a:pt x="424" y="396"/>
                  </a:cubicBezTo>
                  <a:cubicBezTo>
                    <a:pt x="424" y="198"/>
                    <a:pt x="424" y="198"/>
                    <a:pt x="424" y="198"/>
                  </a:cubicBezTo>
                  <a:cubicBezTo>
                    <a:pt x="424" y="184"/>
                    <a:pt x="438" y="170"/>
                    <a:pt x="452" y="170"/>
                  </a:cubicBezTo>
                  <a:cubicBezTo>
                    <a:pt x="509" y="170"/>
                    <a:pt x="509" y="170"/>
                    <a:pt x="509" y="170"/>
                  </a:cubicBezTo>
                  <a:cubicBezTo>
                    <a:pt x="523" y="170"/>
                    <a:pt x="537" y="184"/>
                    <a:pt x="537" y="198"/>
                  </a:cubicBezTo>
                  <a:cubicBezTo>
                    <a:pt x="537" y="396"/>
                    <a:pt x="537" y="396"/>
                    <a:pt x="537" y="396"/>
                  </a:cubicBezTo>
                  <a:cubicBezTo>
                    <a:pt x="537" y="417"/>
                    <a:pt x="523" y="424"/>
                    <a:pt x="509" y="424"/>
                  </a:cubicBezTo>
                  <a:close/>
                  <a:moveTo>
                    <a:pt x="346" y="424"/>
                  </a:moveTo>
                  <a:lnTo>
                    <a:pt x="346" y="424"/>
                  </a:lnTo>
                  <a:cubicBezTo>
                    <a:pt x="290" y="424"/>
                    <a:pt x="290" y="424"/>
                    <a:pt x="290" y="424"/>
                  </a:cubicBezTo>
                  <a:cubicBezTo>
                    <a:pt x="276" y="424"/>
                    <a:pt x="261" y="417"/>
                    <a:pt x="261" y="396"/>
                  </a:cubicBezTo>
                  <a:cubicBezTo>
                    <a:pt x="261" y="85"/>
                    <a:pt x="261" y="85"/>
                    <a:pt x="261" y="85"/>
                  </a:cubicBezTo>
                  <a:cubicBezTo>
                    <a:pt x="261" y="71"/>
                    <a:pt x="276" y="57"/>
                    <a:pt x="290" y="57"/>
                  </a:cubicBezTo>
                  <a:cubicBezTo>
                    <a:pt x="346" y="57"/>
                    <a:pt x="346" y="57"/>
                    <a:pt x="346" y="57"/>
                  </a:cubicBezTo>
                  <a:cubicBezTo>
                    <a:pt x="367" y="57"/>
                    <a:pt x="374" y="71"/>
                    <a:pt x="374" y="85"/>
                  </a:cubicBezTo>
                  <a:cubicBezTo>
                    <a:pt x="374" y="396"/>
                    <a:pt x="374" y="396"/>
                    <a:pt x="374" y="396"/>
                  </a:cubicBezTo>
                  <a:cubicBezTo>
                    <a:pt x="374" y="417"/>
                    <a:pt x="367" y="424"/>
                    <a:pt x="346" y="424"/>
                  </a:cubicBezTo>
                  <a:close/>
                  <a:moveTo>
                    <a:pt x="191" y="424"/>
                  </a:moveTo>
                  <a:lnTo>
                    <a:pt x="191" y="424"/>
                  </a:lnTo>
                  <a:cubicBezTo>
                    <a:pt x="134" y="424"/>
                    <a:pt x="134" y="424"/>
                    <a:pt x="134" y="424"/>
                  </a:cubicBezTo>
                  <a:cubicBezTo>
                    <a:pt x="113" y="424"/>
                    <a:pt x="106" y="417"/>
                    <a:pt x="106" y="396"/>
                  </a:cubicBezTo>
                  <a:cubicBezTo>
                    <a:pt x="106" y="339"/>
                    <a:pt x="106" y="339"/>
                    <a:pt x="106" y="339"/>
                  </a:cubicBezTo>
                  <a:cubicBezTo>
                    <a:pt x="106" y="325"/>
                    <a:pt x="113" y="311"/>
                    <a:pt x="134" y="311"/>
                  </a:cubicBezTo>
                  <a:cubicBezTo>
                    <a:pt x="191" y="311"/>
                    <a:pt x="191" y="311"/>
                    <a:pt x="191" y="311"/>
                  </a:cubicBezTo>
                  <a:cubicBezTo>
                    <a:pt x="205" y="311"/>
                    <a:pt x="219" y="325"/>
                    <a:pt x="219" y="339"/>
                  </a:cubicBezTo>
                  <a:cubicBezTo>
                    <a:pt x="219" y="396"/>
                    <a:pt x="219" y="396"/>
                    <a:pt x="219" y="396"/>
                  </a:cubicBezTo>
                  <a:cubicBezTo>
                    <a:pt x="219" y="417"/>
                    <a:pt x="205" y="424"/>
                    <a:pt x="191" y="424"/>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22" name="组合 21"/>
          <p:cNvGrpSpPr/>
          <p:nvPr/>
        </p:nvGrpSpPr>
        <p:grpSpPr>
          <a:xfrm>
            <a:off x="5327917" y="1699760"/>
            <a:ext cx="577111" cy="577112"/>
            <a:chOff x="4139952" y="1274820"/>
            <a:chExt cx="432833" cy="432834"/>
          </a:xfrm>
        </p:grpSpPr>
        <p:sp>
          <p:nvSpPr>
            <p:cNvPr id="23" name="椭圆 16"/>
            <p:cNvSpPr>
              <a:spLocks noChangeArrowheads="1"/>
            </p:cNvSpPr>
            <p:nvPr/>
          </p:nvSpPr>
          <p:spPr bwMode="auto">
            <a:xfrm>
              <a:off x="4139952" y="1274820"/>
              <a:ext cx="432833" cy="432834"/>
            </a:xfrm>
            <a:prstGeom prst="ellipse">
              <a:avLst/>
            </a:prstGeom>
            <a:solidFill>
              <a:srgbClr val="3992DB"/>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24" name="Freeform 84"/>
            <p:cNvSpPr>
              <a:spLocks noChangeArrowheads="1"/>
            </p:cNvSpPr>
            <p:nvPr/>
          </p:nvSpPr>
          <p:spPr bwMode="auto">
            <a:xfrm>
              <a:off x="4241546" y="1366806"/>
              <a:ext cx="248863" cy="248863"/>
            </a:xfrm>
            <a:custGeom>
              <a:gdLst>
                <a:gd name="T0" fmla="*/ 43332858 w 602"/>
                <a:gd name="T1" fmla="*/ 34979440 h 602"/>
                <a:gd name="T2" fmla="*/ 43332858 w 602"/>
                <a:gd name="T3" fmla="*/ 34979440 h 602"/>
                <a:gd name="T4" fmla="*/ 43332858 w 602"/>
                <a:gd name="T5" fmla="*/ 0 h 602"/>
                <a:gd name="T6" fmla="*/ 78442719 w 602"/>
                <a:gd name="T7" fmla="*/ 34979440 h 602"/>
                <a:gd name="T8" fmla="*/ 43332858 w 602"/>
                <a:gd name="T9" fmla="*/ 34979440 h 602"/>
                <a:gd name="T10" fmla="*/ 36023527 w 602"/>
                <a:gd name="T11" fmla="*/ 78442719 h 602"/>
                <a:gd name="T12" fmla="*/ 36023527 w 602"/>
                <a:gd name="T13" fmla="*/ 78442719 h 602"/>
                <a:gd name="T14" fmla="*/ 0 w 602"/>
                <a:gd name="T15" fmla="*/ 42419192 h 602"/>
                <a:gd name="T16" fmla="*/ 36023527 w 602"/>
                <a:gd name="T17" fmla="*/ 7308970 h 602"/>
                <a:gd name="T18" fmla="*/ 36023527 w 602"/>
                <a:gd name="T19" fmla="*/ 42419192 h 602"/>
                <a:gd name="T20" fmla="*/ 71002968 w 602"/>
                <a:gd name="T21" fmla="*/ 42419192 h 602"/>
                <a:gd name="T22" fmla="*/ 36023527 w 602"/>
                <a:gd name="T23" fmla="*/ 78442719 h 60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02" h="602">
                  <a:moveTo>
                    <a:pt x="332" y="268"/>
                  </a:moveTo>
                  <a:lnTo>
                    <a:pt x="332" y="268"/>
                  </a:lnTo>
                  <a:cubicBezTo>
                    <a:pt x="332" y="0"/>
                    <a:pt x="332" y="0"/>
                    <a:pt x="332" y="0"/>
                  </a:cubicBezTo>
                  <a:cubicBezTo>
                    <a:pt x="481" y="0"/>
                    <a:pt x="601" y="120"/>
                    <a:pt x="601" y="268"/>
                  </a:cubicBezTo>
                  <a:lnTo>
                    <a:pt x="332" y="268"/>
                  </a:lnTo>
                  <a:close/>
                  <a:moveTo>
                    <a:pt x="276" y="601"/>
                  </a:moveTo>
                  <a:lnTo>
                    <a:pt x="276" y="601"/>
                  </a:lnTo>
                  <a:cubicBezTo>
                    <a:pt x="120" y="601"/>
                    <a:pt x="0" y="480"/>
                    <a:pt x="0" y="325"/>
                  </a:cubicBezTo>
                  <a:cubicBezTo>
                    <a:pt x="0" y="176"/>
                    <a:pt x="120" y="56"/>
                    <a:pt x="276" y="56"/>
                  </a:cubicBezTo>
                  <a:cubicBezTo>
                    <a:pt x="276" y="325"/>
                    <a:pt x="276" y="325"/>
                    <a:pt x="276" y="325"/>
                  </a:cubicBezTo>
                  <a:cubicBezTo>
                    <a:pt x="544" y="325"/>
                    <a:pt x="544" y="325"/>
                    <a:pt x="544" y="325"/>
                  </a:cubicBezTo>
                  <a:cubicBezTo>
                    <a:pt x="544" y="480"/>
                    <a:pt x="424" y="601"/>
                    <a:pt x="276" y="601"/>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spTree>
  </p:cSld>
  <p:clrMapOvr>
    <a:masterClrMapping/>
  </p:clrMapOvr>
  <mc:AlternateContent>
    <mc:Choice xmlns:p14="http://schemas.microsoft.com/office/powerpoint/2010/main" Requires="p14">
      <p:transition spd="slow" advClick="0" advTm="0" p14:dur="1200">
        <p14:prism/>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500"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p:cTn id="7" dur="500" fill="hold"/>
                                        <p:tgtEl>
                                          <p:spTgt spid="19"/>
                                        </p:tgtEl>
                                        <p:attrNameLst>
                                          <p:attrName>ppt_w</p:attrName>
                                        </p:attrNameLst>
                                      </p:cBhvr>
                                      <p:tavLst>
                                        <p:tav tm="0">
                                          <p:val>
                                            <p:fltVal val="0"/>
                                          </p:val>
                                        </p:tav>
                                        <p:tav tm="100000">
                                          <p:val>
                                            <p:strVal val="#ppt_w"/>
                                          </p:val>
                                        </p:tav>
                                      </p:tavLst>
                                    </p:anim>
                                    <p:anim calcmode="lin" valueType="num">
                                      <p:cBhvr>
                                        <p:cTn id="8" dur="500" fill="hold"/>
                                        <p:tgtEl>
                                          <p:spTgt spid="19"/>
                                        </p:tgtEl>
                                        <p:attrNameLst>
                                          <p:attrName>ppt_h</p:attrName>
                                        </p:attrNameLst>
                                      </p:cBhvr>
                                      <p:tavLst>
                                        <p:tav tm="0">
                                          <p:val>
                                            <p:fltVal val="0"/>
                                          </p:val>
                                        </p:tav>
                                        <p:tav tm="100000">
                                          <p:val>
                                            <p:strVal val="#ppt_h"/>
                                          </p:val>
                                        </p:tav>
                                      </p:tavLst>
                                    </p:anim>
                                    <p:animEffect transition="in" filter="fade">
                                      <p:cBhvr>
                                        <p:cTn id="9" dur="500"/>
                                        <p:tgtEl>
                                          <p:spTgt spid="19"/>
                                        </p:tgtEl>
                                      </p:cBhvr>
                                    </p:animEffect>
                                  </p:childTnLst>
                                </p:cTn>
                              </p:par>
                              <p:par>
                                <p:cTn id="10" presetID="53" presetClass="entr" presetSubtype="16" dur="500" fill="hold" nodeType="withEffect">
                                  <p:stCondLst>
                                    <p:cond delay="200"/>
                                  </p:stCondLst>
                                  <p:childTnLst>
                                    <p:set>
                                      <p:cBhvr>
                                        <p:cTn id="11" dur="1" fill="hold">
                                          <p:stCondLst>
                                            <p:cond delay="0"/>
                                          </p:stCondLst>
                                        </p:cTn>
                                        <p:tgtEl>
                                          <p:spTgt spid="22"/>
                                        </p:tgtEl>
                                        <p:attrNameLst>
                                          <p:attrName>style.visibility</p:attrName>
                                        </p:attrNameLst>
                                      </p:cBhvr>
                                      <p:to>
                                        <p:strVal val="visible"/>
                                      </p:to>
                                    </p:set>
                                    <p:anim calcmode="lin" valueType="num">
                                      <p:cBhvr>
                                        <p:cTn id="12" dur="500" fill="hold"/>
                                        <p:tgtEl>
                                          <p:spTgt spid="22"/>
                                        </p:tgtEl>
                                        <p:attrNameLst>
                                          <p:attrName>ppt_w</p:attrName>
                                        </p:attrNameLst>
                                      </p:cBhvr>
                                      <p:tavLst>
                                        <p:tav tm="0">
                                          <p:val>
                                            <p:fltVal val="0"/>
                                          </p:val>
                                        </p:tav>
                                        <p:tav tm="100000">
                                          <p:val>
                                            <p:strVal val="#ppt_w"/>
                                          </p:val>
                                        </p:tav>
                                      </p:tavLst>
                                    </p:anim>
                                    <p:anim calcmode="lin" valueType="num">
                                      <p:cBhvr>
                                        <p:cTn id="13" dur="500" fill="hold"/>
                                        <p:tgtEl>
                                          <p:spTgt spid="22"/>
                                        </p:tgtEl>
                                        <p:attrNameLst>
                                          <p:attrName>ppt_h</p:attrName>
                                        </p:attrNameLst>
                                      </p:cBhvr>
                                      <p:tavLst>
                                        <p:tav tm="0">
                                          <p:val>
                                            <p:fltVal val="0"/>
                                          </p:val>
                                        </p:tav>
                                        <p:tav tm="100000">
                                          <p:val>
                                            <p:strVal val="#ppt_h"/>
                                          </p:val>
                                        </p:tav>
                                      </p:tavLst>
                                    </p:anim>
                                    <p:animEffect transition="in" filter="fade">
                                      <p:cBhvr>
                                        <p:cTn id="14" dur="500"/>
                                        <p:tgtEl>
                                          <p:spTgt spid="22"/>
                                        </p:tgtEl>
                                      </p:cBhvr>
                                    </p:animEffect>
                                  </p:childTnLst>
                                </p:cTn>
                              </p:par>
                              <p:par>
                                <p:cTn id="15" presetID="53" presetClass="entr" presetSubtype="16" dur="500" fill="hold" nodeType="withEffect">
                                  <p:stCondLst>
                                    <p:cond delay="400"/>
                                  </p:stCondLst>
                                  <p:childTnLst>
                                    <p:set>
                                      <p:cBhvr>
                                        <p:cTn id="16" dur="1" fill="hold">
                                          <p:stCondLst>
                                            <p:cond delay="0"/>
                                          </p:stCondLst>
                                        </p:cTn>
                                        <p:tgtEl>
                                          <p:spTgt spid="13"/>
                                        </p:tgtEl>
                                        <p:attrNameLst>
                                          <p:attrName>style.visibility</p:attrName>
                                        </p:attrNameLst>
                                      </p:cBhvr>
                                      <p:to>
                                        <p:strVal val="visible"/>
                                      </p:to>
                                    </p:set>
                                    <p:anim calcmode="lin" valueType="num">
                                      <p:cBhvr>
                                        <p:cTn id="17" dur="500" fill="hold"/>
                                        <p:tgtEl>
                                          <p:spTgt spid="13"/>
                                        </p:tgtEl>
                                        <p:attrNameLst>
                                          <p:attrName>ppt_w</p:attrName>
                                        </p:attrNameLst>
                                      </p:cBhvr>
                                      <p:tavLst>
                                        <p:tav tm="0">
                                          <p:val>
                                            <p:fltVal val="0"/>
                                          </p:val>
                                        </p:tav>
                                        <p:tav tm="100000">
                                          <p:val>
                                            <p:strVal val="#ppt_w"/>
                                          </p:val>
                                        </p:tav>
                                      </p:tavLst>
                                    </p:anim>
                                    <p:anim calcmode="lin" valueType="num">
                                      <p:cBhvr>
                                        <p:cTn id="18" dur="500" fill="hold"/>
                                        <p:tgtEl>
                                          <p:spTgt spid="13"/>
                                        </p:tgtEl>
                                        <p:attrNameLst>
                                          <p:attrName>ppt_h</p:attrName>
                                        </p:attrNameLst>
                                      </p:cBhvr>
                                      <p:tavLst>
                                        <p:tav tm="0">
                                          <p:val>
                                            <p:fltVal val="0"/>
                                          </p:val>
                                        </p:tav>
                                        <p:tav tm="100000">
                                          <p:val>
                                            <p:strVal val="#ppt_h"/>
                                          </p:val>
                                        </p:tav>
                                      </p:tavLst>
                                    </p:anim>
                                    <p:animEffect transition="in" filter="fade">
                                      <p:cBhvr>
                                        <p:cTn id="19" dur="500"/>
                                        <p:tgtEl>
                                          <p:spTgt spid="13"/>
                                        </p:tgtEl>
                                      </p:cBhvr>
                                    </p:animEffect>
                                  </p:childTnLst>
                                </p:cTn>
                              </p:par>
                              <p:par>
                                <p:cTn id="20" presetID="53" presetClass="entr" presetSubtype="16" dur="500" fill="hold" nodeType="withEffect">
                                  <p:stCondLst>
                                    <p:cond delay="600"/>
                                  </p:stCondLst>
                                  <p:childTnLst>
                                    <p:set>
                                      <p:cBhvr>
                                        <p:cTn id="21" dur="1" fill="hold">
                                          <p:stCondLst>
                                            <p:cond delay="0"/>
                                          </p:stCondLst>
                                        </p:cTn>
                                        <p:tgtEl>
                                          <p:spTgt spid="16"/>
                                        </p:tgtEl>
                                        <p:attrNameLst>
                                          <p:attrName>style.visibility</p:attrName>
                                        </p:attrNameLst>
                                      </p:cBhvr>
                                      <p:to>
                                        <p:strVal val="visible"/>
                                      </p:to>
                                    </p:set>
                                    <p:anim calcmode="lin" valueType="num">
                                      <p:cBhvr>
                                        <p:cTn id="22" dur="500" fill="hold"/>
                                        <p:tgtEl>
                                          <p:spTgt spid="16"/>
                                        </p:tgtEl>
                                        <p:attrNameLst>
                                          <p:attrName>ppt_w</p:attrName>
                                        </p:attrNameLst>
                                      </p:cBhvr>
                                      <p:tavLst>
                                        <p:tav tm="0">
                                          <p:val>
                                            <p:fltVal val="0"/>
                                          </p:val>
                                        </p:tav>
                                        <p:tav tm="100000">
                                          <p:val>
                                            <p:strVal val="#ppt_w"/>
                                          </p:val>
                                        </p:tav>
                                      </p:tavLst>
                                    </p:anim>
                                    <p:anim calcmode="lin" valueType="num">
                                      <p:cBhvr>
                                        <p:cTn id="23" dur="500" fill="hold"/>
                                        <p:tgtEl>
                                          <p:spTgt spid="16"/>
                                        </p:tgtEl>
                                        <p:attrNameLst>
                                          <p:attrName>ppt_h</p:attrName>
                                        </p:attrNameLst>
                                      </p:cBhvr>
                                      <p:tavLst>
                                        <p:tav tm="0">
                                          <p:val>
                                            <p:fltVal val="0"/>
                                          </p:val>
                                        </p:tav>
                                        <p:tav tm="100000">
                                          <p:val>
                                            <p:strVal val="#ppt_h"/>
                                          </p:val>
                                        </p:tav>
                                      </p:tavLst>
                                    </p:anim>
                                    <p:animEffect transition="in" filter="fade">
                                      <p:cBhvr>
                                        <p:cTn id="24" dur="500"/>
                                        <p:tgtEl>
                                          <p:spTgt spid="16"/>
                                        </p:tgtEl>
                                      </p:cBhvr>
                                    </p:animEffect>
                                  </p:childTnLst>
                                </p:cTn>
                              </p:par>
                              <p:par>
                                <p:cTn id="25" presetID="53" presetClass="entr" presetSubtype="16" dur="500" fill="hold" nodeType="withEffect">
                                  <p:stCondLst>
                                    <p:cond delay="800"/>
                                  </p:stCondLst>
                                  <p:childTnLst>
                                    <p:set>
                                      <p:cBhvr>
                                        <p:cTn id="26" dur="1" fill="hold">
                                          <p:stCondLst>
                                            <p:cond delay="0"/>
                                          </p:stCondLst>
                                        </p:cTn>
                                        <p:tgtEl>
                                          <p:spTgt spid="10"/>
                                        </p:tgtEl>
                                        <p:attrNameLst>
                                          <p:attrName>style.visibility</p:attrName>
                                        </p:attrNameLst>
                                      </p:cBhvr>
                                      <p:to>
                                        <p:strVal val="visible"/>
                                      </p:to>
                                    </p:set>
                                    <p:anim calcmode="lin" valueType="num">
                                      <p:cBhvr>
                                        <p:cTn id="27" dur="500" fill="hold"/>
                                        <p:tgtEl>
                                          <p:spTgt spid="10"/>
                                        </p:tgtEl>
                                        <p:attrNameLst>
                                          <p:attrName>ppt_w</p:attrName>
                                        </p:attrNameLst>
                                      </p:cBhvr>
                                      <p:tavLst>
                                        <p:tav tm="0">
                                          <p:val>
                                            <p:fltVal val="0"/>
                                          </p:val>
                                        </p:tav>
                                        <p:tav tm="100000">
                                          <p:val>
                                            <p:strVal val="#ppt_w"/>
                                          </p:val>
                                        </p:tav>
                                      </p:tavLst>
                                    </p:anim>
                                    <p:anim calcmode="lin" valueType="num">
                                      <p:cBhvr>
                                        <p:cTn id="28" dur="500" fill="hold"/>
                                        <p:tgtEl>
                                          <p:spTgt spid="10"/>
                                        </p:tgtEl>
                                        <p:attrNameLst>
                                          <p:attrName>ppt_h</p:attrName>
                                        </p:attrNameLst>
                                      </p:cBhvr>
                                      <p:tavLst>
                                        <p:tav tm="0">
                                          <p:val>
                                            <p:fltVal val="0"/>
                                          </p:val>
                                        </p:tav>
                                        <p:tav tm="100000">
                                          <p:val>
                                            <p:strVal val="#ppt_h"/>
                                          </p:val>
                                        </p:tav>
                                      </p:tavLst>
                                    </p:anim>
                                    <p:animEffect transition="in" filter="fade">
                                      <p:cBhvr>
                                        <p:cTn id="29" dur="500"/>
                                        <p:tgtEl>
                                          <p:spTgt spid="10"/>
                                        </p:tgtEl>
                                      </p:cBhvr>
                                    </p:animEffect>
                                  </p:childTnLst>
                                </p:cTn>
                              </p:par>
                            </p:childTnLst>
                          </p:cTn>
                        </p:par>
                        <p:par>
                          <p:cTn id="30" fill="hold" nodeType="afterGroup">
                            <p:stCondLst>
                              <p:cond delay="1300"/>
                            </p:stCondLst>
                            <p:childTnLst>
                              <p:par>
                                <p:cTn id="31" presetID="22" presetClass="entr" presetSubtype="8" dur="200" fill="hold" grpId="0" nodeType="afterEffect">
                                  <p:stCondLst>
                                    <p:cond delay="0"/>
                                  </p:stCondLst>
                                  <p:iterate type="lt">
                                    <p:tmPct val="30000"/>
                                  </p:iterate>
                                  <p:childTnLst>
                                    <p:set>
                                      <p:cBhvr>
                                        <p:cTn id="32" dur="1" fill="hold">
                                          <p:stCondLst>
                                            <p:cond delay="0"/>
                                          </p:stCondLst>
                                        </p:cTn>
                                        <p:tgtEl>
                                          <p:spTgt spid="49"/>
                                        </p:tgtEl>
                                        <p:attrNameLst>
                                          <p:attrName>style.visibility</p:attrName>
                                        </p:attrNameLst>
                                      </p:cBhvr>
                                      <p:to>
                                        <p:strVal val="visible"/>
                                      </p:to>
                                    </p:set>
                                    <p:animEffect transition="in" filter="wipe(left)">
                                      <p:cBhvr>
                                        <p:cTn id="33" dur="200"/>
                                        <p:tgtEl>
                                          <p:spTgt spid="49"/>
                                        </p:tgtEl>
                                      </p:cBhvr>
                                    </p:animEffect>
                                  </p:childTnLst>
                                </p:cTn>
                              </p:par>
                              <p:par>
                                <p:cTn id="34" presetID="36" presetClass="emph" presetSubtype="0" dur="100" fill="hold" grpId="1" nodeType="withEffect">
                                  <p:stCondLst>
                                    <p:cond delay="0"/>
                                  </p:stCondLst>
                                  <p:iterate type="lt">
                                    <p:tmPct val="30000"/>
                                  </p:iterate>
                                  <p:childTnLst>
                                    <p:animScale>
                                      <p:cBhvr>
                                        <p:cTn id="35" dur="50" autoRev="1" fill="hold">
                                          <p:stCondLst>
                                            <p:cond delay="0"/>
                                          </p:stCondLst>
                                        </p:cTn>
                                        <p:tgtEl>
                                          <p:spTgt spid="49"/>
                                        </p:tgtEl>
                                      </p:cBhvr>
                                      <p:to x="80000" y="100000"/>
                                    </p:animScale>
                                    <p:anim by="(#ppt_w*0.10)" calcmode="lin" valueType="num">
                                      <p:cBhvr>
                                        <p:cTn id="36" dur="50" autoRev="1" fill="hold">
                                          <p:stCondLst>
                                            <p:cond delay="0"/>
                                          </p:stCondLst>
                                        </p:cTn>
                                        <p:tgtEl>
                                          <p:spTgt spid="49"/>
                                        </p:tgtEl>
                                        <p:attrNameLst>
                                          <p:attrName>ppt_x</p:attrName>
                                        </p:attrNameLst>
                                      </p:cBhvr>
                                    </p:anim>
                                    <p:anim by="(-#ppt_w*0.10)" calcmode="lin" valueType="num">
                                      <p:cBhvr>
                                        <p:cTn id="37" dur="50" autoRev="1" fill="hold">
                                          <p:stCondLst>
                                            <p:cond delay="0"/>
                                          </p:stCondLst>
                                        </p:cTn>
                                        <p:tgtEl>
                                          <p:spTgt spid="49"/>
                                        </p:tgtEl>
                                        <p:attrNameLst>
                                          <p:attrName>ppt_y</p:attrName>
                                        </p:attrNameLst>
                                      </p:cBhvr>
                                    </p:anim>
                                    <p:animRot by="-480000">
                                      <p:cBhvr>
                                        <p:cTn id="38" dur="50" autoRev="1" fill="hold">
                                          <p:stCondLst>
                                            <p:cond delay="0"/>
                                          </p:stCondLst>
                                        </p:cTn>
                                        <p:tgtEl>
                                          <p:spTgt spid="49"/>
                                        </p:tgtEl>
                                        <p:attrNameLst>
                                          <p:attrName>r</p:attrName>
                                        </p:attrNameLst>
                                      </p:cBhvr>
                                    </p:animRot>
                                  </p:childTnLst>
                                </p:cTn>
                              </p:par>
                            </p:childTnLst>
                          </p:cTn>
                        </p:par>
                        <p:par>
                          <p:cTn id="39" fill="hold" nodeType="afterGroup">
                            <p:stCondLst>
                              <p:cond delay="1500"/>
                            </p:stCondLst>
                            <p:childTnLst>
                              <p:par>
                                <p:cTn id="40" presetID="2" presetClass="entr" presetSubtype="8" dur="800" fill="hold" nodeType="afterEffect">
                                  <p:stCondLst>
                                    <p:cond delay="0"/>
                                  </p:stCondLst>
                                  <p:childTnLst>
                                    <p:set>
                                      <p:cBhvr>
                                        <p:cTn id="41" dur="1" fill="hold">
                                          <p:stCondLst>
                                            <p:cond delay="0"/>
                                          </p:stCondLst>
                                        </p:cTn>
                                        <p:tgtEl>
                                          <p:spTgt spid="25"/>
                                        </p:tgtEl>
                                        <p:attrNameLst>
                                          <p:attrName>style.visibility</p:attrName>
                                        </p:attrNameLst>
                                      </p:cBhvr>
                                      <p:to>
                                        <p:strVal val="visible"/>
                                      </p:to>
                                    </p:set>
                                    <p:anim calcmode="lin" valueType="num">
                                      <p:cBhvr additive="base">
                                        <p:cTn id="42" dur="800" fill="hold"/>
                                        <p:tgtEl>
                                          <p:spTgt spid="25"/>
                                        </p:tgtEl>
                                        <p:attrNameLst>
                                          <p:attrName>ppt_x</p:attrName>
                                        </p:attrNameLst>
                                      </p:cBhvr>
                                      <p:tavLst>
                                        <p:tav tm="0">
                                          <p:val>
                                            <p:strVal val="0-#ppt_w/2"/>
                                          </p:val>
                                        </p:tav>
                                        <p:tav tm="100000">
                                          <p:val>
                                            <p:strVal val="#ppt_x"/>
                                          </p:val>
                                        </p:tav>
                                      </p:tavLst>
                                    </p:anim>
                                    <p:anim calcmode="lin" valueType="num">
                                      <p:cBhvr additive="base">
                                        <p:cTn id="43" dur="800" fill="hold"/>
                                        <p:tgtEl>
                                          <p:spTgt spid="2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49" grpId="1"/>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 name="Title 1"/>
          <p:cNvSpPr txBox="1"/>
          <p:nvPr/>
        </p:nvSpPr>
        <p:spPr>
          <a:xfrm>
            <a:off x="1143840" y="266934"/>
            <a:ext cx="2839925" cy="505969"/>
          </a:xfrm>
          <a:prstGeom prst="rect">
            <a:avLst/>
          </a:prstGeom>
        </p:spPr>
        <p:txBody>
          <a:bodyPr lIns="0" rIns="0" anchor="ctr">
            <a:noAutofit/>
          </a:bodyPr>
          <a:lstStyle>
            <a:defPPr>
              <a:defRPr lang="zh-CN"/>
            </a:defPPr>
            <a:lvl1pPr marL="0" algn="ctr" defTabSz="914400" rtl="0" eaLnBrk="1" latinLnBrk="0" hangingPunct="1">
              <a:spcBef>
                <a:spcPct val="0"/>
              </a:spcBef>
              <a:buNone/>
              <a:defRPr sz="3000" b="0" kern="1200">
                <a:solidFill>
                  <a:schemeClr val="accent1"/>
                </a:solidFill>
                <a:latin typeface="U.S. 101" pitchFamily="2" charset="0"/>
                <a:ea typeface="Roboto" panose="02000000000000000000" pitchFamily="2" charset="0"/>
                <a:cs typeface="Open Sans Light" panose="020b03060305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1219200"/>
            <a:r>
              <a:rPr lang="zh-CN" altLang="en-US" sz="2400" b="1">
                <a:solidFill>
                  <a:prstClr val="black">
                    <a:lumMod val="75000"/>
                    <a:lumOff val="25000"/>
                  </a:prstClr>
                </a:solidFill>
                <a:latin typeface="微软雅黑" pitchFamily="34" charset="-122"/>
                <a:ea typeface="微软雅黑" pitchFamily="34" charset="-122"/>
              </a:rPr>
              <a:t>工作目标</a:t>
            </a:r>
          </a:p>
        </p:txBody>
      </p:sp>
      <p:sp>
        <p:nvSpPr>
          <p:cNvPr id="15" name="文本框 14"/>
          <p:cNvSpPr txBox="1"/>
          <p:nvPr/>
        </p:nvSpPr>
        <p:spPr>
          <a:xfrm>
            <a:off x="914400" y="1998345"/>
            <a:ext cx="10362565" cy="2861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l" fontAlgn="auto">
              <a:lnSpc>
                <a:spcPct val="150000"/>
              </a:lnSpc>
            </a:pPr>
            <a:r>
              <a:rPr lang="zh-CN" altLang="en-US" sz="2000" b="1">
                <a:latin typeface="+mn-ea"/>
                <a:cs typeface="+mn-ea"/>
              </a:rPr>
              <a:t>贯彻落实中共中央办公厅、国务院办公厅《关于全面加强危险化学品安全生产工作的意见》和国务院安全生产委员会《危险化学品安全专项整治三年行动实施方案》等文件精神，按照“五有”建设标准，全面建立有效的风险分级管控、隐患排查治理的双重预防体系并有效运行，通过试点示范、全面推广、完善提升“三步走”战略，实现企业主体责任落实常态化、显性化，政府监管专业化、精准化，进一步提升危险化学品安全监管水平，防范化解危险化学品重大风险。</a:t>
            </a:r>
          </a:p>
        </p:txBody>
      </p:sp>
      <p:sp>
        <p:nvSpPr>
          <p:cNvPr id="17" name="文本框 16"/>
          <p:cNvSpPr txBox="1"/>
          <p:nvPr/>
        </p:nvSpPr>
        <p:spPr>
          <a:xfrm>
            <a:off x="4469130" y="1342390"/>
            <a:ext cx="256857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457200" algn="l">
              <a:buClrTx/>
              <a:buSzTx/>
              <a:buFontTx/>
            </a:pPr>
            <a:r>
              <a:rPr lang="zh-CN" altLang="en-US" sz="2800" b="1">
                <a:solidFill>
                  <a:srgbClr val="FF0000"/>
                </a:solidFill>
                <a:latin typeface="微软雅黑" pitchFamily="34" charset="-122"/>
                <a:ea typeface="微软雅黑" pitchFamily="34" charset="-122"/>
                <a:sym typeface="+mn-ea"/>
              </a:rPr>
              <a:t>工作目标</a:t>
            </a:r>
          </a:p>
        </p:txBody>
      </p:sp>
    </p:spTree>
  </p:cSld>
  <p:clrMapOvr>
    <a:masterClrMapping/>
  </p:clrMapOvr>
  <p:transition spd="slow" advClick="0" advTm="0">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1" presetClass="entr" presetSubtype="0" dur="500" fill="hold" grpId="0" nodeType="afterEffect">
                                  <p:stCondLst>
                                    <p:cond delay="0"/>
                                  </p:stCondLst>
                                  <p:iterate type="lt">
                                    <p:tmPct val="10000"/>
                                  </p:iterate>
                                  <p:childTnLst>
                                    <p:set>
                                      <p:cBhvr>
                                        <p:cTn id="6" dur="1" fill="hold">
                                          <p:stCondLst>
                                            <p:cond delay="0"/>
                                          </p:stCondLst>
                                        </p:cTn>
                                        <p:tgtEl>
                                          <p:spTgt spid="16"/>
                                        </p:tgtEl>
                                        <p:attrNameLst>
                                          <p:attrName>style.visibility</p:attrName>
                                        </p:attrNameLst>
                                      </p:cBhvr>
                                      <p:to>
                                        <p:strVal val="visible"/>
                                      </p:to>
                                    </p:set>
                                    <p:anim calcmode="lin" valueType="num">
                                      <p:cBhvr>
                                        <p:cTn id="7" dur="500" fill="hold"/>
                                        <p:tgtEl>
                                          <p:spTgt spid="16"/>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6"/>
                                        </p:tgtEl>
                                        <p:attrNameLst>
                                          <p:attrName>ppt_y</p:attrName>
                                        </p:attrNameLst>
                                      </p:cBhvr>
                                      <p:tavLst>
                                        <p:tav tm="0">
                                          <p:val>
                                            <p:strVal val="#ppt_y"/>
                                          </p:val>
                                        </p:tav>
                                        <p:tav tm="100000">
                                          <p:val>
                                            <p:strVal val="#ppt_y"/>
                                          </p:val>
                                        </p:tav>
                                      </p:tavLst>
                                    </p:anim>
                                    <p:anim calcmode="lin" valueType="num">
                                      <p:cBhvr>
                                        <p:cTn id="9" dur="500" fill="hold"/>
                                        <p:tgtEl>
                                          <p:spTgt spid="16"/>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6"/>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reeform 5"/>
          <p:cNvSpPr/>
          <p:nvPr/>
        </p:nvSpPr>
        <p:spPr bwMode="auto">
          <a:xfrm>
            <a:off x="1109345" y="2867025"/>
            <a:ext cx="2199005" cy="1973580"/>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accent1"/>
          </a:solidFill>
          <a:ln w="9525" cap="flat">
            <a:noFill/>
            <a:prstDash val="solid"/>
            <a:miter lim="800000"/>
          </a:ln>
        </p:spPr>
        <p:txBody>
          <a:bodyPr vert="horz" wrap="square" lIns="121920" tIns="60960" rIns="121920" bIns="6096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zh-CN" altLang="en-US" sz="2400">
              <a:solidFill>
                <a:prstClr val="black"/>
              </a:solidFill>
              <a:latin typeface="Calibri"/>
              <a:ea typeface="宋体" panose="02010600030101010101" pitchFamily="2" charset="-122"/>
            </a:endParaRPr>
          </a:p>
        </p:txBody>
      </p:sp>
      <p:sp>
        <p:nvSpPr>
          <p:cNvPr id="3" name="TextBox 2"/>
          <p:cNvSpPr txBox="1"/>
          <p:nvPr/>
        </p:nvSpPr>
        <p:spPr>
          <a:xfrm>
            <a:off x="1495425" y="3550920"/>
            <a:ext cx="1437005" cy="574675"/>
          </a:xfrm>
          <a:prstGeom prst="rect">
            <a:avLst/>
          </a:prstGeom>
          <a:noFill/>
        </p:spPr>
        <p:txBody>
          <a:bodyPr wrap="square" lIns="0" tIns="0" rIns="0" bIns="0" rtlCol="0">
            <a:spAutoFit/>
          </a:bodyPr>
          <a:lstStyle>
            <a:defPPr>
              <a:defRPr lang="zh-CN"/>
            </a:defPPr>
            <a:lvl1pPr marL="0" algn="l" defTabSz="914400" rtl="0" eaLnBrk="1" latinLnBrk="0" hangingPunct="1">
              <a:defRPr sz="2200" kern="1200">
                <a:solidFill>
                  <a:schemeClr val="bg1"/>
                </a:solidFill>
                <a:latin typeface="微软雅黑" pitchFamily="34" charset="-122"/>
                <a:ea typeface="微软雅黑"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9200"/>
            <a:r>
              <a:rPr lang="en-US" altLang="zh-CN" sz="3735" b="1">
                <a:solidFill>
                  <a:prstClr val="white"/>
                </a:solidFill>
              </a:rPr>
              <a:t>“</a:t>
            </a:r>
            <a:r>
              <a:rPr lang="zh-CN" altLang="en-US" sz="3735" b="1">
                <a:solidFill>
                  <a:prstClr val="white"/>
                </a:solidFill>
              </a:rPr>
              <a:t>五有</a:t>
            </a:r>
            <a:r>
              <a:rPr lang="en-US" altLang="zh-CN" sz="3735" b="1">
                <a:solidFill>
                  <a:prstClr val="white"/>
                </a:solidFill>
              </a:rPr>
              <a:t>”</a:t>
            </a:r>
          </a:p>
        </p:txBody>
      </p:sp>
      <p:sp>
        <p:nvSpPr>
          <p:cNvPr id="4" name="圆角矩形 3"/>
          <p:cNvSpPr/>
          <p:nvPr/>
        </p:nvSpPr>
        <p:spPr>
          <a:xfrm>
            <a:off x="4475324" y="1673098"/>
            <a:ext cx="5972069" cy="602247"/>
          </a:xfrm>
          <a:prstGeom prst="roundRect">
            <a:avLst>
              <a:gd name="adj" fmla="val 2063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black">
                  <a:lumMod val="75000"/>
                  <a:lumOff val="25000"/>
                </a:prstClr>
              </a:solidFill>
              <a:latin typeface="Calibri"/>
              <a:ea typeface="宋体" panose="02010600030101010101" pitchFamily="2" charset="-122"/>
            </a:endParaRPr>
          </a:p>
        </p:txBody>
      </p:sp>
      <p:sp>
        <p:nvSpPr>
          <p:cNvPr id="5" name="Freeform 5"/>
          <p:cNvSpPr/>
          <p:nvPr/>
        </p:nvSpPr>
        <p:spPr bwMode="auto">
          <a:xfrm>
            <a:off x="3534624" y="1780906"/>
            <a:ext cx="730021" cy="4144372"/>
          </a:xfrm>
          <a:custGeom>
            <a:gdLst>
              <a:gd name="T0" fmla="*/ 1999 w 3544"/>
              <a:gd name="T1" fmla="*/ 9150 h 14563"/>
              <a:gd name="T2" fmla="*/ 1999 w 3544"/>
              <a:gd name="T3" fmla="*/ 12306 h 14563"/>
              <a:gd name="T4" fmla="*/ 2353 w 3544"/>
              <a:gd name="T5" fmla="*/ 13628 h 14563"/>
              <a:gd name="T6" fmla="*/ 3544 w 3544"/>
              <a:gd name="T7" fmla="*/ 14112 h 14563"/>
              <a:gd name="T8" fmla="*/ 3544 w 3544"/>
              <a:gd name="T9" fmla="*/ 14563 h 14563"/>
              <a:gd name="T10" fmla="*/ 1933 w 3544"/>
              <a:gd name="T11" fmla="*/ 14016 h 14563"/>
              <a:gd name="T12" fmla="*/ 1419 w 3544"/>
              <a:gd name="T13" fmla="*/ 12050 h 14563"/>
              <a:gd name="T14" fmla="*/ 1419 w 3544"/>
              <a:gd name="T15" fmla="*/ 9279 h 14563"/>
              <a:gd name="T16" fmla="*/ 1160 w 3544"/>
              <a:gd name="T17" fmla="*/ 8022 h 14563"/>
              <a:gd name="T18" fmla="*/ 0 w 3544"/>
              <a:gd name="T19" fmla="*/ 7475 h 14563"/>
              <a:gd name="T20" fmla="*/ 0 w 3544"/>
              <a:gd name="T21" fmla="*/ 7088 h 14563"/>
              <a:gd name="T22" fmla="*/ 1127 w 3544"/>
              <a:gd name="T23" fmla="*/ 6571 h 14563"/>
              <a:gd name="T24" fmla="*/ 1419 w 3544"/>
              <a:gd name="T25" fmla="*/ 5284 h 14563"/>
              <a:gd name="T26" fmla="*/ 1419 w 3544"/>
              <a:gd name="T27" fmla="*/ 2513 h 14563"/>
              <a:gd name="T28" fmla="*/ 1933 w 3544"/>
              <a:gd name="T29" fmla="*/ 547 h 14563"/>
              <a:gd name="T30" fmla="*/ 3544 w 3544"/>
              <a:gd name="T31" fmla="*/ 0 h 14563"/>
              <a:gd name="T32" fmla="*/ 3544 w 3544"/>
              <a:gd name="T33" fmla="*/ 451 h 14563"/>
              <a:gd name="T34" fmla="*/ 2353 w 3544"/>
              <a:gd name="T35" fmla="*/ 902 h 14563"/>
              <a:gd name="T36" fmla="*/ 1999 w 3544"/>
              <a:gd name="T37" fmla="*/ 2254 h 14563"/>
              <a:gd name="T38" fmla="*/ 1999 w 3544"/>
              <a:gd name="T39" fmla="*/ 5413 h 14563"/>
              <a:gd name="T40" fmla="*/ 580 w 3544"/>
              <a:gd name="T41" fmla="*/ 7275 h 14563"/>
              <a:gd name="T42" fmla="*/ 580 w 3544"/>
              <a:gd name="T43" fmla="*/ 7304 h 14563"/>
              <a:gd name="T44" fmla="*/ 1999 w 3544"/>
              <a:gd name="T45" fmla="*/ 9150 h 145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543" h="14563">
                <a:moveTo>
                  <a:pt x="1999" y="9150"/>
                </a:moveTo>
                <a:lnTo>
                  <a:pt x="1999" y="12306"/>
                </a:lnTo>
                <a:cubicBezTo>
                  <a:pt x="1999" y="12867"/>
                  <a:pt x="2117" y="13306"/>
                  <a:pt x="2353" y="13628"/>
                </a:cubicBezTo>
                <a:cubicBezTo>
                  <a:pt x="2590" y="13950"/>
                  <a:pt x="2986" y="14112"/>
                  <a:pt x="3544" y="14112"/>
                </a:cubicBezTo>
                <a:lnTo>
                  <a:pt x="3544" y="14563"/>
                </a:lnTo>
                <a:cubicBezTo>
                  <a:pt x="2815" y="14563"/>
                  <a:pt x="2276" y="14379"/>
                  <a:pt x="1933" y="14016"/>
                </a:cubicBezTo>
                <a:cubicBezTo>
                  <a:pt x="1589" y="13650"/>
                  <a:pt x="1419" y="12993"/>
                  <a:pt x="1419" y="12050"/>
                </a:cubicBezTo>
                <a:lnTo>
                  <a:pt x="1419" y="9279"/>
                </a:lnTo>
                <a:cubicBezTo>
                  <a:pt x="1419" y="8762"/>
                  <a:pt x="1333" y="8344"/>
                  <a:pt x="1160" y="8022"/>
                </a:cubicBezTo>
                <a:cubicBezTo>
                  <a:pt x="990" y="7701"/>
                  <a:pt x="602" y="7516"/>
                  <a:pt x="0" y="7475"/>
                </a:cubicBezTo>
                <a:lnTo>
                  <a:pt x="0" y="7088"/>
                </a:lnTo>
                <a:cubicBezTo>
                  <a:pt x="558" y="7002"/>
                  <a:pt x="935" y="6829"/>
                  <a:pt x="1127" y="6571"/>
                </a:cubicBezTo>
                <a:cubicBezTo>
                  <a:pt x="1322" y="6315"/>
                  <a:pt x="1419" y="5883"/>
                  <a:pt x="1419" y="5284"/>
                </a:cubicBezTo>
                <a:lnTo>
                  <a:pt x="1419" y="2513"/>
                </a:lnTo>
                <a:cubicBezTo>
                  <a:pt x="1419" y="1567"/>
                  <a:pt x="1589" y="913"/>
                  <a:pt x="1933" y="547"/>
                </a:cubicBezTo>
                <a:cubicBezTo>
                  <a:pt x="2276" y="181"/>
                  <a:pt x="2815" y="0"/>
                  <a:pt x="3544" y="0"/>
                </a:cubicBezTo>
                <a:lnTo>
                  <a:pt x="3544" y="451"/>
                </a:lnTo>
                <a:cubicBezTo>
                  <a:pt x="2986" y="451"/>
                  <a:pt x="2590" y="602"/>
                  <a:pt x="2353" y="902"/>
                </a:cubicBezTo>
                <a:cubicBezTo>
                  <a:pt x="2117" y="1201"/>
                  <a:pt x="1999" y="1652"/>
                  <a:pt x="1999" y="2254"/>
                </a:cubicBezTo>
                <a:lnTo>
                  <a:pt x="1999" y="5413"/>
                </a:lnTo>
                <a:cubicBezTo>
                  <a:pt x="1999" y="6265"/>
                  <a:pt x="1592" y="7275"/>
                  <a:pt x="580" y="7275"/>
                </a:cubicBezTo>
                <a:lnTo>
                  <a:pt x="580" y="7304"/>
                </a:lnTo>
                <a:cubicBezTo>
                  <a:pt x="1565" y="7304"/>
                  <a:pt x="1999" y="8309"/>
                  <a:pt x="1999" y="9150"/>
                </a:cubicBezTo>
                <a:close/>
              </a:path>
            </a:pathLst>
          </a:custGeom>
          <a:solidFill>
            <a:schemeClr val="accent1"/>
          </a:solidFill>
          <a:ln>
            <a:noFill/>
          </a:ln>
        </p:spPr>
        <p:txBody>
          <a:bodyPr vert="horz" wrap="square" lIns="121920" tIns="60960" rIns="121920" bIns="6096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zh-CN" altLang="en-US" sz="2400">
              <a:solidFill>
                <a:prstClr val="black"/>
              </a:solidFill>
              <a:latin typeface="Calibri"/>
              <a:ea typeface="宋体" panose="02010600030101010101" pitchFamily="2" charset="-122"/>
            </a:endParaRPr>
          </a:p>
        </p:txBody>
      </p:sp>
      <p:sp>
        <p:nvSpPr>
          <p:cNvPr id="6" name="圆角矩形 5"/>
          <p:cNvSpPr/>
          <p:nvPr/>
        </p:nvSpPr>
        <p:spPr>
          <a:xfrm>
            <a:off x="4475324" y="2582462"/>
            <a:ext cx="5972069" cy="602247"/>
          </a:xfrm>
          <a:prstGeom prst="roundRect">
            <a:avLst>
              <a:gd name="adj" fmla="val 2527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black">
                  <a:lumMod val="75000"/>
                  <a:lumOff val="25000"/>
                </a:prstClr>
              </a:solidFill>
              <a:latin typeface="Calibri"/>
              <a:ea typeface="宋体" panose="02010600030101010101" pitchFamily="2" charset="-122"/>
            </a:endParaRPr>
          </a:p>
        </p:txBody>
      </p:sp>
      <p:sp>
        <p:nvSpPr>
          <p:cNvPr id="7" name="圆角矩形 6"/>
          <p:cNvSpPr/>
          <p:nvPr/>
        </p:nvSpPr>
        <p:spPr>
          <a:xfrm>
            <a:off x="4475324" y="3523483"/>
            <a:ext cx="5972069" cy="602247"/>
          </a:xfrm>
          <a:prstGeom prst="roundRect">
            <a:avLst>
              <a:gd name="adj" fmla="val 2527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black">
                  <a:lumMod val="75000"/>
                  <a:lumOff val="25000"/>
                </a:prstClr>
              </a:solidFill>
              <a:latin typeface="Calibri"/>
              <a:ea typeface="宋体" panose="02010600030101010101" pitchFamily="2" charset="-122"/>
            </a:endParaRPr>
          </a:p>
        </p:txBody>
      </p:sp>
      <p:sp>
        <p:nvSpPr>
          <p:cNvPr id="8" name="圆角矩形 7"/>
          <p:cNvSpPr/>
          <p:nvPr/>
        </p:nvSpPr>
        <p:spPr>
          <a:xfrm>
            <a:off x="4475324" y="4474283"/>
            <a:ext cx="5972069" cy="602247"/>
          </a:xfrm>
          <a:prstGeom prst="roundRect">
            <a:avLst>
              <a:gd name="adj" fmla="val 2682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black">
                  <a:lumMod val="75000"/>
                  <a:lumOff val="25000"/>
                </a:prstClr>
              </a:solidFill>
              <a:latin typeface="Calibri"/>
              <a:ea typeface="宋体" panose="02010600030101010101" pitchFamily="2" charset="-122"/>
            </a:endParaRPr>
          </a:p>
        </p:txBody>
      </p:sp>
      <p:sp>
        <p:nvSpPr>
          <p:cNvPr id="9" name="TextBox 8"/>
          <p:cNvSpPr txBox="1"/>
          <p:nvPr/>
        </p:nvSpPr>
        <p:spPr>
          <a:xfrm>
            <a:off x="4900005" y="1729785"/>
            <a:ext cx="5011339" cy="442595"/>
          </a:xfrm>
          <a:prstGeom prst="rect">
            <a:avLst/>
          </a:prstGeom>
          <a:noFill/>
        </p:spPr>
        <p:txBody>
          <a:bodyPr wrap="square" lIns="0" tIns="0" rIns="0" bIns="0" rtlCol="0">
            <a:spAutoFit/>
          </a:bodyPr>
          <a:lstStyle>
            <a:defPPr>
              <a:defRPr lang="zh-CN"/>
            </a:defPPr>
            <a:lvl1pPr marL="0" algn="just" defTabSz="914400" rtl="0" eaLnBrk="1" latinLnBrk="0" hangingPunct="1">
              <a:lnSpc>
                <a:spcPts val="1300"/>
              </a:lnSpc>
              <a:defRPr sz="1000" kern="1200">
                <a:solidFill>
                  <a:schemeClr val="tx1">
                    <a:lumMod val="65000"/>
                    <a:lumOff val="35000"/>
                  </a:schemeClr>
                </a:solidFill>
                <a:latin typeface="微软雅黑" pitchFamily="34" charset="-122"/>
                <a:ea typeface="微软雅黑"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lnSpc>
                <a:spcPct val="120000"/>
              </a:lnSpc>
            </a:pPr>
            <a:r>
              <a:rPr lang="zh-CN" altLang="en-US" sz="2400">
                <a:solidFill>
                  <a:prstClr val="black">
                    <a:lumMod val="75000"/>
                    <a:lumOff val="25000"/>
                  </a:prstClr>
                </a:solidFill>
              </a:rPr>
              <a:t>有完善的工作推进机制</a:t>
            </a:r>
          </a:p>
        </p:txBody>
      </p:sp>
      <p:sp>
        <p:nvSpPr>
          <p:cNvPr id="10" name="TextBox 9"/>
          <p:cNvSpPr txBox="1"/>
          <p:nvPr/>
        </p:nvSpPr>
        <p:spPr>
          <a:xfrm>
            <a:off x="4866350" y="2649492"/>
            <a:ext cx="5011339" cy="294640"/>
          </a:xfrm>
          <a:prstGeom prst="rect">
            <a:avLst/>
          </a:prstGeom>
          <a:noFill/>
        </p:spPr>
        <p:txBody>
          <a:bodyPr wrap="square" lIns="0" tIns="0" rIns="0" bIns="0" rtlCol="0">
            <a:spAutoFit/>
          </a:bodyPr>
          <a:lstStyle>
            <a:defPPr>
              <a:defRPr lang="zh-CN"/>
            </a:defPPr>
            <a:lvl1pPr marL="0" algn="just" defTabSz="914400" rtl="0" eaLnBrk="1" latinLnBrk="0" hangingPunct="1">
              <a:lnSpc>
                <a:spcPts val="1300"/>
              </a:lnSpc>
              <a:defRPr sz="1000" kern="1200">
                <a:solidFill>
                  <a:schemeClr val="tx1">
                    <a:lumMod val="65000"/>
                    <a:lumOff val="35000"/>
                  </a:schemeClr>
                </a:solidFill>
                <a:latin typeface="微软雅黑" pitchFamily="34" charset="-122"/>
                <a:ea typeface="微软雅黑"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defTabSz="1219200">
              <a:lnSpc>
                <a:spcPct val="120000"/>
              </a:lnSpc>
              <a:buClrTx/>
              <a:buSzTx/>
              <a:buFontTx/>
            </a:pPr>
            <a:r>
              <a:rPr lang="zh-CN" altLang="en-US" sz="2400">
                <a:solidFill>
                  <a:prstClr val="black">
                    <a:lumMod val="75000"/>
                    <a:lumOff val="25000"/>
                  </a:prstClr>
                </a:solidFill>
                <a:sym typeface="+mn-ea"/>
              </a:rPr>
              <a:t>有全面覆盖的风险辨识分级管控</a:t>
            </a:r>
          </a:p>
        </p:txBody>
      </p:sp>
      <p:sp>
        <p:nvSpPr>
          <p:cNvPr id="11" name="TextBox 10"/>
          <p:cNvSpPr txBox="1"/>
          <p:nvPr/>
        </p:nvSpPr>
        <p:spPr>
          <a:xfrm>
            <a:off x="4777450" y="3594958"/>
            <a:ext cx="5011339" cy="294640"/>
          </a:xfrm>
          <a:prstGeom prst="rect">
            <a:avLst/>
          </a:prstGeom>
          <a:noFill/>
        </p:spPr>
        <p:txBody>
          <a:bodyPr wrap="square" lIns="0" tIns="0" rIns="0" bIns="0" rtlCol="0">
            <a:spAutoFit/>
          </a:bodyPr>
          <a:lstStyle>
            <a:defPPr>
              <a:defRPr lang="zh-CN"/>
            </a:defPPr>
            <a:lvl1pPr marL="0" algn="just" defTabSz="914400" rtl="0" eaLnBrk="1" latinLnBrk="0" hangingPunct="1">
              <a:lnSpc>
                <a:spcPts val="1300"/>
              </a:lnSpc>
              <a:defRPr sz="1000" kern="1200">
                <a:solidFill>
                  <a:schemeClr val="tx1">
                    <a:lumMod val="65000"/>
                    <a:lumOff val="35000"/>
                  </a:schemeClr>
                </a:solidFill>
                <a:latin typeface="微软雅黑" pitchFamily="34" charset="-122"/>
                <a:ea typeface="微软雅黑"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defTabSz="1219200">
              <a:lnSpc>
                <a:spcPct val="120000"/>
              </a:lnSpc>
              <a:buClrTx/>
              <a:buSzTx/>
              <a:buFontTx/>
            </a:pPr>
            <a:r>
              <a:rPr lang="zh-CN" altLang="en-US" sz="2400">
                <a:solidFill>
                  <a:prstClr val="black">
                    <a:lumMod val="75000"/>
                    <a:lumOff val="25000"/>
                  </a:prstClr>
                </a:solidFill>
                <a:sym typeface="+mn-ea"/>
              </a:rPr>
              <a:t> 有责任明确的隐患排查治理体系</a:t>
            </a:r>
          </a:p>
        </p:txBody>
      </p:sp>
      <p:sp>
        <p:nvSpPr>
          <p:cNvPr id="12" name="TextBox 11"/>
          <p:cNvSpPr txBox="1"/>
          <p:nvPr/>
        </p:nvSpPr>
        <p:spPr>
          <a:xfrm>
            <a:off x="4776815" y="4507023"/>
            <a:ext cx="5011339" cy="294640"/>
          </a:xfrm>
          <a:prstGeom prst="rect">
            <a:avLst/>
          </a:prstGeom>
          <a:noFill/>
        </p:spPr>
        <p:txBody>
          <a:bodyPr wrap="square" lIns="0" tIns="0" rIns="0" bIns="0" rtlCol="0">
            <a:spAutoFit/>
          </a:bodyPr>
          <a:lstStyle>
            <a:defPPr>
              <a:defRPr lang="zh-CN"/>
            </a:defPPr>
            <a:lvl1pPr marL="0" algn="just" defTabSz="914400" rtl="0" eaLnBrk="1" latinLnBrk="0" hangingPunct="1">
              <a:lnSpc>
                <a:spcPts val="1300"/>
              </a:lnSpc>
              <a:defRPr sz="1000" kern="1200">
                <a:solidFill>
                  <a:schemeClr val="tx1">
                    <a:lumMod val="65000"/>
                    <a:lumOff val="35000"/>
                  </a:schemeClr>
                </a:solidFill>
                <a:latin typeface="微软雅黑" pitchFamily="34" charset="-122"/>
                <a:ea typeface="微软雅黑"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defTabSz="1219200">
              <a:lnSpc>
                <a:spcPct val="120000"/>
              </a:lnSpc>
              <a:buClrTx/>
              <a:buSzTx/>
              <a:buFontTx/>
            </a:pPr>
            <a:r>
              <a:rPr lang="zh-CN" altLang="en-US" sz="2400">
                <a:solidFill>
                  <a:prstClr val="black">
                    <a:lumMod val="75000"/>
                    <a:lumOff val="25000"/>
                  </a:prstClr>
                </a:solidFill>
                <a:sym typeface="+mn-ea"/>
              </a:rPr>
              <a:t> 有线上线下的智能化信息平台</a:t>
            </a:r>
          </a:p>
        </p:txBody>
      </p:sp>
      <p:sp>
        <p:nvSpPr>
          <p:cNvPr id="13" name="圆角矩形 12"/>
          <p:cNvSpPr/>
          <p:nvPr/>
        </p:nvSpPr>
        <p:spPr>
          <a:xfrm>
            <a:off x="4490643" y="5419043"/>
            <a:ext cx="5972069" cy="602247"/>
          </a:xfrm>
          <a:prstGeom prst="roundRect">
            <a:avLst>
              <a:gd name="adj" fmla="val 2682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black">
                  <a:lumMod val="75000"/>
                  <a:lumOff val="25000"/>
                </a:prstClr>
              </a:solidFill>
              <a:latin typeface="Calibri"/>
              <a:ea typeface="宋体" panose="02010600030101010101" pitchFamily="2" charset="-122"/>
            </a:endParaRPr>
          </a:p>
        </p:txBody>
      </p:sp>
      <p:sp>
        <p:nvSpPr>
          <p:cNvPr id="14" name="TextBox 13"/>
          <p:cNvSpPr txBox="1"/>
          <p:nvPr/>
        </p:nvSpPr>
        <p:spPr>
          <a:xfrm>
            <a:off x="4866430" y="5477183"/>
            <a:ext cx="5011339" cy="294640"/>
          </a:xfrm>
          <a:prstGeom prst="rect">
            <a:avLst/>
          </a:prstGeom>
          <a:noFill/>
        </p:spPr>
        <p:txBody>
          <a:bodyPr wrap="square" lIns="0" tIns="0" rIns="0" bIns="0" rtlCol="0">
            <a:spAutoFit/>
          </a:bodyPr>
          <a:lstStyle>
            <a:defPPr>
              <a:defRPr lang="zh-CN"/>
            </a:defPPr>
            <a:lvl1pPr marL="0" algn="just" defTabSz="914400" rtl="0" eaLnBrk="1" latinLnBrk="0" hangingPunct="1">
              <a:lnSpc>
                <a:spcPts val="1300"/>
              </a:lnSpc>
              <a:defRPr sz="1000" kern="1200">
                <a:solidFill>
                  <a:schemeClr val="tx1">
                    <a:lumMod val="65000"/>
                    <a:lumOff val="35000"/>
                  </a:schemeClr>
                </a:solidFill>
                <a:latin typeface="微软雅黑" pitchFamily="34" charset="-122"/>
                <a:ea typeface="微软雅黑"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defTabSz="1219200">
              <a:lnSpc>
                <a:spcPct val="120000"/>
              </a:lnSpc>
              <a:buClrTx/>
              <a:buSzTx/>
              <a:buFontTx/>
            </a:pPr>
            <a:r>
              <a:rPr lang="zh-CN" altLang="en-US" sz="2400">
                <a:solidFill>
                  <a:prstClr val="black">
                    <a:lumMod val="75000"/>
                    <a:lumOff val="25000"/>
                  </a:prstClr>
                </a:solidFill>
                <a:sym typeface="+mn-ea"/>
              </a:rPr>
              <a:t>有奖惩分明的激励约束制度</a:t>
            </a:r>
          </a:p>
        </p:txBody>
      </p:sp>
      <p:sp>
        <p:nvSpPr>
          <p:cNvPr id="16" name="Title 1"/>
          <p:cNvSpPr txBox="1"/>
          <p:nvPr/>
        </p:nvSpPr>
        <p:spPr>
          <a:xfrm>
            <a:off x="1143840" y="266934"/>
            <a:ext cx="2839925" cy="505969"/>
          </a:xfrm>
          <a:prstGeom prst="rect">
            <a:avLst/>
          </a:prstGeom>
        </p:spPr>
        <p:txBody>
          <a:bodyPr lIns="0" rIns="0" anchor="ctr">
            <a:noAutofit/>
          </a:bodyPr>
          <a:lstStyle>
            <a:defPPr>
              <a:defRPr lang="zh-CN"/>
            </a:defPPr>
            <a:lvl1pPr marL="0" algn="ctr" defTabSz="914400" rtl="0" eaLnBrk="1" latinLnBrk="0" hangingPunct="1">
              <a:spcBef>
                <a:spcPct val="0"/>
              </a:spcBef>
              <a:buNone/>
              <a:defRPr sz="3000" b="0" kern="1200">
                <a:solidFill>
                  <a:schemeClr val="accent1"/>
                </a:solidFill>
                <a:latin typeface="U.S. 101" pitchFamily="2" charset="0"/>
                <a:ea typeface="Roboto" panose="02000000000000000000" pitchFamily="2" charset="0"/>
                <a:cs typeface="Open Sans Light" panose="020b03060305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1219200"/>
            <a:r>
              <a:rPr lang="zh-CN" altLang="en-US" sz="2400" b="1">
                <a:solidFill>
                  <a:prstClr val="black">
                    <a:lumMod val="75000"/>
                    <a:lumOff val="25000"/>
                  </a:prstClr>
                </a:solidFill>
                <a:latin typeface="微软雅黑" pitchFamily="34" charset="-122"/>
                <a:ea typeface="微软雅黑" pitchFamily="34" charset="-122"/>
              </a:rPr>
              <a:t>建设要求</a:t>
            </a:r>
          </a:p>
        </p:txBody>
      </p:sp>
    </p:spTree>
  </p:cSld>
  <p:clrMapOvr>
    <a:masterClrMapping/>
  </p:clrMapOvr>
  <p:transition spd="slow" advClick="0" advTm="0">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1" presetClass="entr" presetSubtype="0" dur="500" fill="hold" grpId="0" nodeType="afterEffect">
                                  <p:stCondLst>
                                    <p:cond delay="0"/>
                                  </p:stCondLst>
                                  <p:iterate type="lt">
                                    <p:tmPct val="10000"/>
                                  </p:iterate>
                                  <p:childTnLst>
                                    <p:set>
                                      <p:cBhvr>
                                        <p:cTn id="6" dur="1" fill="hold">
                                          <p:stCondLst>
                                            <p:cond delay="0"/>
                                          </p:stCondLst>
                                        </p:cTn>
                                        <p:tgtEl>
                                          <p:spTgt spid="16"/>
                                        </p:tgtEl>
                                        <p:attrNameLst>
                                          <p:attrName>style.visibility</p:attrName>
                                        </p:attrNameLst>
                                      </p:cBhvr>
                                      <p:to>
                                        <p:strVal val="visible"/>
                                      </p:to>
                                    </p:set>
                                    <p:anim calcmode="lin" valueType="num">
                                      <p:cBhvr>
                                        <p:cTn id="7" dur="500" fill="hold"/>
                                        <p:tgtEl>
                                          <p:spTgt spid="16"/>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6"/>
                                        </p:tgtEl>
                                        <p:attrNameLst>
                                          <p:attrName>ppt_y</p:attrName>
                                        </p:attrNameLst>
                                      </p:cBhvr>
                                      <p:tavLst>
                                        <p:tav tm="0">
                                          <p:val>
                                            <p:strVal val="#ppt_y"/>
                                          </p:val>
                                        </p:tav>
                                        <p:tav tm="100000">
                                          <p:val>
                                            <p:strVal val="#ppt_y"/>
                                          </p:val>
                                        </p:tav>
                                      </p:tavLst>
                                    </p:anim>
                                    <p:anim calcmode="lin" valueType="num">
                                      <p:cBhvr>
                                        <p:cTn id="9" dur="500" fill="hold"/>
                                        <p:tgtEl>
                                          <p:spTgt spid="16"/>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6"/>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6"/>
                                        </p:tgtEl>
                                      </p:cBhvr>
                                    </p:animEffect>
                                  </p:childTnLst>
                                </p:cTn>
                              </p:par>
                            </p:childTnLst>
                          </p:cTn>
                        </p:par>
                        <p:par>
                          <p:cTn id="12" fill="hold" nodeType="afterGroup">
                            <p:stCondLst>
                              <p:cond delay="500"/>
                            </p:stCondLst>
                            <p:childTnLst>
                              <p:par>
                                <p:cTn id="13" presetID="45" presetClass="entr" presetSubtype="0" dur="2000" fill="hold" grpId="0" nodeType="after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2000"/>
                                        <p:tgtEl>
                                          <p:spTgt spid="3"/>
                                        </p:tgtEl>
                                      </p:cBhvr>
                                    </p:animEffect>
                                    <p:anim calcmode="lin" valueType="num">
                                      <p:cBhvr>
                                        <p:cTn id="16" dur="2000" fill="hold"/>
                                        <p:tgtEl>
                                          <p:spTgt spid="3"/>
                                        </p:tgtEl>
                                        <p:attrNameLst>
                                          <p:attrName>ppt_w</p:attrName>
                                        </p:attrNameLst>
                                      </p:cBhvr>
                                      <p:tavLst>
                                        <p:tav tm="0" fmla="#ppt_w*sin(2.5*pi*$)">
                                          <p:val>
                                            <p:fltVal val="0"/>
                                          </p:val>
                                        </p:tav>
                                        <p:tav tm="100000">
                                          <p:val>
                                            <p:fltVal val="1"/>
                                          </p:val>
                                        </p:tav>
                                      </p:tavLst>
                                    </p:anim>
                                    <p:anim calcmode="lin" valueType="num">
                                      <p:cBhvr>
                                        <p:cTn id="17" dur="2000" fill="hold"/>
                                        <p:tgtEl>
                                          <p:spTgt spid="3"/>
                                        </p:tgtEl>
                                        <p:attrNameLst>
                                          <p:attrName>ppt_h</p:attrName>
                                        </p:attrNameLst>
                                      </p:cBhvr>
                                      <p:tavLst>
                                        <p:tav tm="0">
                                          <p:val>
                                            <p:strVal val="#ppt_h"/>
                                          </p:val>
                                        </p:tav>
                                        <p:tav tm="100000">
                                          <p:val>
                                            <p:strVal val="#ppt_h"/>
                                          </p:val>
                                        </p:tav>
                                      </p:tavLst>
                                    </p:anim>
                                  </p:childTnLst>
                                </p:cTn>
                              </p:par>
                              <p:par>
                                <p:cTn id="18" presetID="45" presetClass="entr" presetSubtype="0" dur="2000" fill="hold" grpId="0" nodeType="with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fade">
                                      <p:cBhvr>
                                        <p:cTn id="20" dur="2000"/>
                                        <p:tgtEl>
                                          <p:spTgt spid="2"/>
                                        </p:tgtEl>
                                      </p:cBhvr>
                                    </p:animEffect>
                                    <p:anim calcmode="lin" valueType="num">
                                      <p:cBhvr>
                                        <p:cTn id="21" dur="2000" fill="hold"/>
                                        <p:tgtEl>
                                          <p:spTgt spid="2"/>
                                        </p:tgtEl>
                                        <p:attrNameLst>
                                          <p:attrName>ppt_w</p:attrName>
                                        </p:attrNameLst>
                                      </p:cBhvr>
                                      <p:tavLst>
                                        <p:tav tm="0" fmla="#ppt_w*sin(2.5*pi*$)">
                                          <p:val>
                                            <p:fltVal val="0"/>
                                          </p:val>
                                        </p:tav>
                                        <p:tav tm="100000">
                                          <p:val>
                                            <p:fltVal val="1"/>
                                          </p:val>
                                        </p:tav>
                                      </p:tavLst>
                                    </p:anim>
                                    <p:anim calcmode="lin" valueType="num">
                                      <p:cBhvr>
                                        <p:cTn id="22" dur="2000" fill="hold"/>
                                        <p:tgtEl>
                                          <p:spTgt spid="2"/>
                                        </p:tgtEl>
                                        <p:attrNameLst>
                                          <p:attrName>ppt_h</p:attrName>
                                        </p:attrNameLst>
                                      </p:cBhvr>
                                      <p:tavLst>
                                        <p:tav tm="0">
                                          <p:val>
                                            <p:strVal val="#ppt_h"/>
                                          </p:val>
                                        </p:tav>
                                        <p:tav tm="100000">
                                          <p:val>
                                            <p:strVal val="#ppt_h"/>
                                          </p:val>
                                        </p:tav>
                                      </p:tavLst>
                                    </p:anim>
                                  </p:childTnLst>
                                </p:cTn>
                              </p:par>
                            </p:childTnLst>
                          </p:cTn>
                        </p:par>
                        <p:par>
                          <p:cTn id="23" fill="hold" nodeType="afterGroup">
                            <p:stCondLst>
                              <p:cond delay="2500"/>
                            </p:stCondLst>
                            <p:childTnLst>
                              <p:par>
                                <p:cTn id="24" presetID="16" presetClass="entr" presetSubtype="42" dur="500" fill="hold" grpId="0" nodeType="after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barn(outHorizontal)">
                                      <p:cBhvr>
                                        <p:cTn id="26" dur="500"/>
                                        <p:tgtEl>
                                          <p:spTgt spid="5"/>
                                        </p:tgtEl>
                                      </p:cBhvr>
                                    </p:animEffect>
                                  </p:childTnLst>
                                </p:cTn>
                              </p:par>
                            </p:childTnLst>
                          </p:cTn>
                        </p:par>
                        <p:par>
                          <p:cTn id="27" fill="hold" nodeType="afterGroup">
                            <p:stCondLst>
                              <p:cond delay="3000"/>
                            </p:stCondLst>
                            <p:childTnLst>
                              <p:par>
                                <p:cTn id="28" presetID="22" presetClass="entr" presetSubtype="8" dur="500" fill="hold" grpId="0" nodeType="after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wipe(left)">
                                      <p:cBhvr>
                                        <p:cTn id="30" dur="500"/>
                                        <p:tgtEl>
                                          <p:spTgt spid="9"/>
                                        </p:tgtEl>
                                      </p:cBhvr>
                                    </p:animEffect>
                                  </p:childTnLst>
                                </p:cTn>
                              </p:par>
                              <p:par>
                                <p:cTn id="31" presetID="22" presetClass="entr" presetSubtype="8" dur="500" fill="hold" grpId="0" nodeType="withEffect">
                                  <p:stCondLst>
                                    <p:cond delay="0"/>
                                  </p:stCondLst>
                                  <p:childTnLst>
                                    <p:set>
                                      <p:cBhvr>
                                        <p:cTn id="32" dur="1" fill="hold">
                                          <p:stCondLst>
                                            <p:cond delay="0"/>
                                          </p:stCondLst>
                                        </p:cTn>
                                        <p:tgtEl>
                                          <p:spTgt spid="4"/>
                                        </p:tgtEl>
                                        <p:attrNameLst>
                                          <p:attrName>style.visibility</p:attrName>
                                        </p:attrNameLst>
                                      </p:cBhvr>
                                      <p:to>
                                        <p:strVal val="visible"/>
                                      </p:to>
                                    </p:set>
                                    <p:animEffect transition="in" filter="wipe(left)">
                                      <p:cBhvr>
                                        <p:cTn id="33" dur="500"/>
                                        <p:tgtEl>
                                          <p:spTgt spid="4"/>
                                        </p:tgtEl>
                                      </p:cBhvr>
                                    </p:animEffect>
                                  </p:childTnLst>
                                </p:cTn>
                              </p:par>
                            </p:childTnLst>
                          </p:cTn>
                        </p:par>
                        <p:par>
                          <p:cTn id="34" fill="hold" nodeType="afterGroup">
                            <p:stCondLst>
                              <p:cond delay="3500"/>
                            </p:stCondLst>
                            <p:childTnLst>
                              <p:par>
                                <p:cTn id="35" presetID="22" presetClass="entr" presetSubtype="8" dur="500" fill="hold" grpId="0" nodeType="after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wipe(left)">
                                      <p:cBhvr>
                                        <p:cTn id="37" dur="500"/>
                                        <p:tgtEl>
                                          <p:spTgt spid="6"/>
                                        </p:tgtEl>
                                      </p:cBhvr>
                                    </p:animEffect>
                                  </p:childTnLst>
                                </p:cTn>
                              </p:par>
                              <p:par>
                                <p:cTn id="38" presetID="22" presetClass="entr" presetSubtype="8" dur="500" fill="hold" grpId="0" nodeType="withEffect">
                                  <p:stCondLst>
                                    <p:cond delay="0"/>
                                  </p:stCondLst>
                                  <p:childTnLst>
                                    <p:set>
                                      <p:cBhvr>
                                        <p:cTn id="39" dur="1" fill="hold">
                                          <p:stCondLst>
                                            <p:cond delay="0"/>
                                          </p:stCondLst>
                                        </p:cTn>
                                        <p:tgtEl>
                                          <p:spTgt spid="10"/>
                                        </p:tgtEl>
                                        <p:attrNameLst>
                                          <p:attrName>style.visibility</p:attrName>
                                        </p:attrNameLst>
                                      </p:cBhvr>
                                      <p:to>
                                        <p:strVal val="visible"/>
                                      </p:to>
                                    </p:set>
                                    <p:animEffect transition="in" filter="wipe(left)">
                                      <p:cBhvr>
                                        <p:cTn id="40" dur="500"/>
                                        <p:tgtEl>
                                          <p:spTgt spid="10"/>
                                        </p:tgtEl>
                                      </p:cBhvr>
                                    </p:animEffect>
                                  </p:childTnLst>
                                </p:cTn>
                              </p:par>
                            </p:childTnLst>
                          </p:cTn>
                        </p:par>
                        <p:par>
                          <p:cTn id="41" fill="hold" nodeType="afterGroup">
                            <p:stCondLst>
                              <p:cond delay="4000"/>
                            </p:stCondLst>
                            <p:childTnLst>
                              <p:par>
                                <p:cTn id="42" presetID="22" presetClass="entr" presetSubtype="8" dur="500" fill="hold" grpId="0" nodeType="afterEffect">
                                  <p:stCondLst>
                                    <p:cond delay="0"/>
                                  </p:stCondLst>
                                  <p:childTnLst>
                                    <p:set>
                                      <p:cBhvr>
                                        <p:cTn id="43" dur="1" fill="hold">
                                          <p:stCondLst>
                                            <p:cond delay="0"/>
                                          </p:stCondLst>
                                        </p:cTn>
                                        <p:tgtEl>
                                          <p:spTgt spid="7"/>
                                        </p:tgtEl>
                                        <p:attrNameLst>
                                          <p:attrName>style.visibility</p:attrName>
                                        </p:attrNameLst>
                                      </p:cBhvr>
                                      <p:to>
                                        <p:strVal val="visible"/>
                                      </p:to>
                                    </p:set>
                                    <p:animEffect transition="in" filter="wipe(left)">
                                      <p:cBhvr>
                                        <p:cTn id="44" dur="500"/>
                                        <p:tgtEl>
                                          <p:spTgt spid="7"/>
                                        </p:tgtEl>
                                      </p:cBhvr>
                                    </p:animEffect>
                                  </p:childTnLst>
                                </p:cTn>
                              </p:par>
                              <p:par>
                                <p:cTn id="45" presetID="22" presetClass="entr" presetSubtype="8" dur="500" fill="hold" grpId="0" nodeType="with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wipe(left)">
                                      <p:cBhvr>
                                        <p:cTn id="47" dur="500"/>
                                        <p:tgtEl>
                                          <p:spTgt spid="11"/>
                                        </p:tgtEl>
                                      </p:cBhvr>
                                    </p:animEffect>
                                  </p:childTnLst>
                                </p:cTn>
                              </p:par>
                            </p:childTnLst>
                          </p:cTn>
                        </p:par>
                        <p:par>
                          <p:cTn id="48" fill="hold" nodeType="afterGroup">
                            <p:stCondLst>
                              <p:cond delay="4500"/>
                            </p:stCondLst>
                            <p:childTnLst>
                              <p:par>
                                <p:cTn id="49" presetID="22" presetClass="entr" presetSubtype="8" dur="500" fill="hold" grpId="0" nodeType="afterEffect">
                                  <p:stCondLst>
                                    <p:cond delay="0"/>
                                  </p:stCondLst>
                                  <p:childTnLst>
                                    <p:set>
                                      <p:cBhvr>
                                        <p:cTn id="50" dur="1" fill="hold">
                                          <p:stCondLst>
                                            <p:cond delay="0"/>
                                          </p:stCondLst>
                                        </p:cTn>
                                        <p:tgtEl>
                                          <p:spTgt spid="8"/>
                                        </p:tgtEl>
                                        <p:attrNameLst>
                                          <p:attrName>style.visibility</p:attrName>
                                        </p:attrNameLst>
                                      </p:cBhvr>
                                      <p:to>
                                        <p:strVal val="visible"/>
                                      </p:to>
                                    </p:set>
                                    <p:animEffect transition="in" filter="wipe(left)">
                                      <p:cBhvr>
                                        <p:cTn id="51" dur="500"/>
                                        <p:tgtEl>
                                          <p:spTgt spid="8"/>
                                        </p:tgtEl>
                                      </p:cBhvr>
                                    </p:animEffect>
                                  </p:childTnLst>
                                </p:cTn>
                              </p:par>
                              <p:par>
                                <p:cTn id="52" presetID="22" presetClass="entr" presetSubtype="8" dur="500" fill="hold" grpId="0" nodeType="withEffect">
                                  <p:stCondLst>
                                    <p:cond delay="0"/>
                                  </p:stCondLst>
                                  <p:childTnLst>
                                    <p:set>
                                      <p:cBhvr>
                                        <p:cTn id="53" dur="1" fill="hold">
                                          <p:stCondLst>
                                            <p:cond delay="0"/>
                                          </p:stCondLst>
                                        </p:cTn>
                                        <p:tgtEl>
                                          <p:spTgt spid="12"/>
                                        </p:tgtEl>
                                        <p:attrNameLst>
                                          <p:attrName>style.visibility</p:attrName>
                                        </p:attrNameLst>
                                      </p:cBhvr>
                                      <p:to>
                                        <p:strVal val="visible"/>
                                      </p:to>
                                    </p:set>
                                    <p:animEffect transition="in" filter="wipe(left)">
                                      <p:cBhvr>
                                        <p:cTn id="54" dur="500"/>
                                        <p:tgtEl>
                                          <p:spTgt spid="12"/>
                                        </p:tgtEl>
                                      </p:cBhvr>
                                    </p:animEffect>
                                  </p:childTnLst>
                                </p:cTn>
                              </p:par>
                            </p:childTnLst>
                          </p:cTn>
                        </p:par>
                        <p:par>
                          <p:cTn id="55" fill="hold" nodeType="afterGroup">
                            <p:stCondLst>
                              <p:cond delay="5000"/>
                            </p:stCondLst>
                            <p:childTnLst>
                              <p:par>
                                <p:cTn id="56" presetID="22" presetClass="entr" presetSubtype="8" dur="500" fill="hold" grpId="0" nodeType="afterEffect">
                                  <p:stCondLst>
                                    <p:cond delay="0"/>
                                  </p:stCondLst>
                                  <p:childTnLst>
                                    <p:set>
                                      <p:cBhvr>
                                        <p:cTn id="57" dur="1" fill="hold">
                                          <p:stCondLst>
                                            <p:cond delay="0"/>
                                          </p:stCondLst>
                                        </p:cTn>
                                        <p:tgtEl>
                                          <p:spTgt spid="13"/>
                                        </p:tgtEl>
                                        <p:attrNameLst>
                                          <p:attrName>style.visibility</p:attrName>
                                        </p:attrNameLst>
                                      </p:cBhvr>
                                      <p:to>
                                        <p:strVal val="visible"/>
                                      </p:to>
                                    </p:set>
                                    <p:animEffect transition="in" filter="wipe(left)">
                                      <p:cBhvr>
                                        <p:cTn id="58" dur="500"/>
                                        <p:tgtEl>
                                          <p:spTgt spid="13"/>
                                        </p:tgtEl>
                                      </p:cBhvr>
                                    </p:animEffect>
                                  </p:childTnLst>
                                </p:cTn>
                              </p:par>
                              <p:par>
                                <p:cTn id="59" presetID="22" presetClass="entr" presetSubtype="8" dur="500" fill="hold" grpId="0" nodeType="withEffect">
                                  <p:stCondLst>
                                    <p:cond delay="0"/>
                                  </p:stCondLst>
                                  <p:childTnLst>
                                    <p:set>
                                      <p:cBhvr>
                                        <p:cTn id="60" dur="1" fill="hold">
                                          <p:stCondLst>
                                            <p:cond delay="0"/>
                                          </p:stCondLst>
                                        </p:cTn>
                                        <p:tgtEl>
                                          <p:spTgt spid="14"/>
                                        </p:tgtEl>
                                        <p:attrNameLst>
                                          <p:attrName>style.visibility</p:attrName>
                                        </p:attrNameLst>
                                      </p:cBhvr>
                                      <p:to>
                                        <p:strVal val="visible"/>
                                      </p:to>
                                    </p:set>
                                    <p:animEffect transition="in" filter="wipe(left)">
                                      <p:cBhvr>
                                        <p:cTn id="61"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7" grpId="0"/>
      <p:bldP spid="8" grpId="0"/>
      <p:bldP spid="9" grpId="0"/>
      <p:bldP spid="10" grpId="0"/>
      <p:bldP spid="11" grpId="0"/>
      <p:bldP spid="12" grpId="0"/>
      <p:bldP spid="13" grpId="0"/>
      <p:bldP spid="14" grpId="0"/>
      <p:bldP spid="16"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5" name="组合 24"/>
          <p:cNvGrpSpPr/>
          <p:nvPr/>
        </p:nvGrpSpPr>
        <p:grpSpPr>
          <a:xfrm>
            <a:off x="0" y="2202442"/>
            <a:ext cx="12192000" cy="2419703"/>
            <a:chOff x="170694" y="177982"/>
            <a:chExt cx="3936004" cy="781165"/>
          </a:xfrm>
        </p:grpSpPr>
        <p:sp>
          <p:nvSpPr>
            <p:cNvPr id="26" name="等腰三角形 25"/>
            <p:cNvSpPr/>
            <p:nvPr/>
          </p:nvSpPr>
          <p:spPr>
            <a:xfrm>
              <a:off x="1233863" y="177982"/>
              <a:ext cx="355284" cy="356514"/>
            </a:xfrm>
            <a:prstGeom prst="triangle">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27" name="等腰三角形 26"/>
            <p:cNvSpPr/>
            <p:nvPr/>
          </p:nvSpPr>
          <p:spPr>
            <a:xfrm flipV="1">
              <a:off x="200258" y="602633"/>
              <a:ext cx="355284" cy="356514"/>
            </a:xfrm>
            <a:prstGeom prst="triangle">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28" name="矩形 27"/>
            <p:cNvSpPr/>
            <p:nvPr/>
          </p:nvSpPr>
          <p:spPr>
            <a:xfrm>
              <a:off x="170694" y="261768"/>
              <a:ext cx="3936004" cy="61198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29" name="平行四边形 28"/>
            <p:cNvSpPr/>
            <p:nvPr/>
          </p:nvSpPr>
          <p:spPr>
            <a:xfrm>
              <a:off x="376965" y="178257"/>
              <a:ext cx="1036076" cy="779005"/>
            </a:xfrm>
            <a:prstGeom prst="parallelogram">
              <a:avLst>
                <a:gd name="adj" fmla="val 4820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30" name="文本框 6"/>
            <p:cNvSpPr txBox="1"/>
            <p:nvPr/>
          </p:nvSpPr>
          <p:spPr>
            <a:xfrm>
              <a:off x="650907" y="284178"/>
              <a:ext cx="569115" cy="559693"/>
            </a:xfrm>
            <a:prstGeom prst="rect">
              <a:avLst/>
            </a:prstGeom>
            <a:noFill/>
          </p:spPr>
          <p:txBody>
            <a:bodyPr wrap="square" lIns="91440" tIns="45720" rIns="91440" bIns="4572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r>
                <a:rPr lang="en-US" altLang="zh-CN" sz="10665">
                  <a:solidFill>
                    <a:prstClr val="white">
                      <a:lumMod val="95000"/>
                    </a:prstClr>
                  </a:solidFill>
                  <a:latin typeface="Impact" panose="020b0806030902050204" pitchFamily="34" charset="0"/>
                  <a:ea typeface="宋体" panose="02010600030101010101" pitchFamily="2" charset="-122"/>
                </a:rPr>
                <a:t>03</a:t>
              </a:r>
              <a:endParaRPr lang="zh-CN" altLang="en-US" sz="10665">
                <a:solidFill>
                  <a:prstClr val="white">
                    <a:lumMod val="95000"/>
                  </a:prstClr>
                </a:solidFill>
                <a:latin typeface="Impact" panose="020b0806030902050204" pitchFamily="34" charset="0"/>
                <a:ea typeface="宋体" panose="02010600030101010101" pitchFamily="2" charset="-122"/>
              </a:endParaRPr>
            </a:p>
          </p:txBody>
        </p:sp>
      </p:grpSp>
      <p:sp>
        <p:nvSpPr>
          <p:cNvPr id="49" name="TextBox 48"/>
          <p:cNvSpPr txBox="1"/>
          <p:nvPr/>
        </p:nvSpPr>
        <p:spPr>
          <a:xfrm>
            <a:off x="3976986" y="2995094"/>
            <a:ext cx="6733877" cy="829945"/>
          </a:xfrm>
          <a:prstGeom prst="rect">
            <a:avLst/>
          </a:prstGeom>
          <a:noFill/>
        </p:spPr>
        <p:txBody>
          <a:bodyPr wrap="square" lIns="91445" tIns="45721" rIns="91445" bIns="45721"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r>
              <a:rPr lang="zh-CN" altLang="en-US" sz="4800" b="1">
                <a:solidFill>
                  <a:prstClr val="black">
                    <a:lumMod val="75000"/>
                    <a:lumOff val="25000"/>
                  </a:prstClr>
                </a:solidFill>
                <a:latin typeface="微软雅黑" pitchFamily="34" charset="-122"/>
                <a:ea typeface="微软雅黑" pitchFamily="34" charset="-122"/>
              </a:rPr>
              <a:t>工作流程</a:t>
            </a:r>
          </a:p>
        </p:txBody>
      </p:sp>
      <p:grpSp>
        <p:nvGrpSpPr>
          <p:cNvPr id="10" name="组合 9"/>
          <p:cNvGrpSpPr/>
          <p:nvPr/>
        </p:nvGrpSpPr>
        <p:grpSpPr>
          <a:xfrm>
            <a:off x="7920203" y="1699760"/>
            <a:ext cx="576064" cy="577112"/>
            <a:chOff x="6084168" y="1274820"/>
            <a:chExt cx="432048" cy="432834"/>
          </a:xfrm>
        </p:grpSpPr>
        <p:sp>
          <p:nvSpPr>
            <p:cNvPr id="11" name="椭圆 22"/>
            <p:cNvSpPr>
              <a:spLocks noChangeArrowheads="1"/>
            </p:cNvSpPr>
            <p:nvPr/>
          </p:nvSpPr>
          <p:spPr bwMode="auto">
            <a:xfrm>
              <a:off x="6084168" y="1274820"/>
              <a:ext cx="432048" cy="432834"/>
            </a:xfrm>
            <a:prstGeom prst="ellipse">
              <a:avLst/>
            </a:prstGeom>
            <a:solidFill>
              <a:schemeClr val="accent1"/>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12" name="Freeform 59"/>
            <p:cNvSpPr>
              <a:spLocks noChangeArrowheads="1"/>
            </p:cNvSpPr>
            <p:nvPr/>
          </p:nvSpPr>
          <p:spPr bwMode="auto">
            <a:xfrm>
              <a:off x="6180302" y="1365898"/>
              <a:ext cx="239780" cy="250679"/>
            </a:xfrm>
            <a:custGeom>
              <a:gdLst>
                <a:gd name="T0" fmla="*/ 73627430 w 581"/>
                <a:gd name="T1" fmla="*/ 67678707 h 609"/>
                <a:gd name="T2" fmla="*/ 61659637 w 581"/>
                <a:gd name="T3" fmla="*/ 78678142 h 609"/>
                <a:gd name="T4" fmla="*/ 54244957 w 581"/>
                <a:gd name="T5" fmla="*/ 72208055 h 609"/>
                <a:gd name="T6" fmla="*/ 57106883 w 581"/>
                <a:gd name="T7" fmla="*/ 65867111 h 609"/>
                <a:gd name="T8" fmla="*/ 61659637 w 581"/>
                <a:gd name="T9" fmla="*/ 69490662 h 609"/>
                <a:gd name="T10" fmla="*/ 71806401 w 581"/>
                <a:gd name="T11" fmla="*/ 61338122 h 609"/>
                <a:gd name="T12" fmla="*/ 73627430 w 581"/>
                <a:gd name="T13" fmla="*/ 67678707 h 609"/>
                <a:gd name="T14" fmla="*/ 61659637 w 581"/>
                <a:gd name="T15" fmla="*/ 64055516 h 609"/>
                <a:gd name="T16" fmla="*/ 49691843 w 581"/>
                <a:gd name="T17" fmla="*/ 69490662 h 609"/>
                <a:gd name="T18" fmla="*/ 51513233 w 581"/>
                <a:gd name="T19" fmla="*/ 75054951 h 609"/>
                <a:gd name="T20" fmla="*/ 3772261 w 581"/>
                <a:gd name="T21" fmla="*/ 78678142 h 609"/>
                <a:gd name="T22" fmla="*/ 0 w 581"/>
                <a:gd name="T23" fmla="*/ 10999436 h 609"/>
                <a:gd name="T24" fmla="*/ 10146404 w 581"/>
                <a:gd name="T25" fmla="*/ 7246742 h 609"/>
                <a:gd name="T26" fmla="*/ 17561444 w 581"/>
                <a:gd name="T27" fmla="*/ 18246178 h 609"/>
                <a:gd name="T28" fmla="*/ 24845922 w 581"/>
                <a:gd name="T29" fmla="*/ 7246742 h 609"/>
                <a:gd name="T30" fmla="*/ 28488341 w 581"/>
                <a:gd name="T31" fmla="*/ 10999436 h 609"/>
                <a:gd name="T32" fmla="*/ 43318061 w 581"/>
                <a:gd name="T33" fmla="*/ 10999436 h 609"/>
                <a:gd name="T34" fmla="*/ 46960119 w 581"/>
                <a:gd name="T35" fmla="*/ 7246742 h 609"/>
                <a:gd name="T36" fmla="*/ 54244957 w 581"/>
                <a:gd name="T37" fmla="*/ 18246178 h 609"/>
                <a:gd name="T38" fmla="*/ 61659637 w 581"/>
                <a:gd name="T39" fmla="*/ 7246742 h 609"/>
                <a:gd name="T40" fmla="*/ 71806401 w 581"/>
                <a:gd name="T41" fmla="*/ 10999436 h 609"/>
                <a:gd name="T42" fmla="*/ 66212751 w 581"/>
                <a:gd name="T43" fmla="*/ 59526167 h 609"/>
                <a:gd name="T44" fmla="*/ 10146404 w 581"/>
                <a:gd name="T45" fmla="*/ 63149718 h 609"/>
                <a:gd name="T46" fmla="*/ 12878128 w 581"/>
                <a:gd name="T47" fmla="*/ 65867111 h 609"/>
                <a:gd name="T48" fmla="*/ 39545439 w 581"/>
                <a:gd name="T49" fmla="*/ 63149718 h 609"/>
                <a:gd name="T50" fmla="*/ 39545439 w 581"/>
                <a:gd name="T51" fmla="*/ 63149718 h 609"/>
                <a:gd name="T52" fmla="*/ 39545439 w 581"/>
                <a:gd name="T53" fmla="*/ 63149718 h 609"/>
                <a:gd name="T54" fmla="*/ 12878128 w 581"/>
                <a:gd name="T55" fmla="*/ 60431965 h 609"/>
                <a:gd name="T56" fmla="*/ 58017218 w 581"/>
                <a:gd name="T57" fmla="*/ 28339815 h 609"/>
                <a:gd name="T58" fmla="*/ 13788823 w 581"/>
                <a:gd name="T59" fmla="*/ 28339815 h 609"/>
                <a:gd name="T60" fmla="*/ 13788823 w 581"/>
                <a:gd name="T61" fmla="*/ 35715700 h 609"/>
                <a:gd name="T62" fmla="*/ 61659637 w 581"/>
                <a:gd name="T63" fmla="*/ 31963007 h 609"/>
                <a:gd name="T64" fmla="*/ 58017218 w 581"/>
                <a:gd name="T65" fmla="*/ 43868240 h 609"/>
                <a:gd name="T66" fmla="*/ 35903020 w 581"/>
                <a:gd name="T67" fmla="*/ 43868240 h 609"/>
                <a:gd name="T68" fmla="*/ 13788823 w 581"/>
                <a:gd name="T69" fmla="*/ 43868240 h 609"/>
                <a:gd name="T70" fmla="*/ 13788823 w 581"/>
                <a:gd name="T71" fmla="*/ 51244484 h 609"/>
                <a:gd name="T72" fmla="*/ 35903020 w 581"/>
                <a:gd name="T73" fmla="*/ 51244484 h 609"/>
                <a:gd name="T74" fmla="*/ 61659637 w 581"/>
                <a:gd name="T75" fmla="*/ 47491791 h 609"/>
                <a:gd name="T76" fmla="*/ 54244957 w 581"/>
                <a:gd name="T77" fmla="*/ 14622627 h 609"/>
                <a:gd name="T78" fmla="*/ 50602538 w 581"/>
                <a:gd name="T79" fmla="*/ 10999436 h 609"/>
                <a:gd name="T80" fmla="*/ 54244957 w 581"/>
                <a:gd name="T81" fmla="*/ 0 h 609"/>
                <a:gd name="T82" fmla="*/ 58017218 w 581"/>
                <a:gd name="T83" fmla="*/ 10999436 h 609"/>
                <a:gd name="T84" fmla="*/ 35903020 w 581"/>
                <a:gd name="T85" fmla="*/ 14622627 h 609"/>
                <a:gd name="T86" fmla="*/ 32260601 w 581"/>
                <a:gd name="T87" fmla="*/ 10999436 h 609"/>
                <a:gd name="T88" fmla="*/ 35903020 w 581"/>
                <a:gd name="T89" fmla="*/ 0 h 609"/>
                <a:gd name="T90" fmla="*/ 39545439 w 581"/>
                <a:gd name="T91" fmla="*/ 10999436 h 609"/>
                <a:gd name="T92" fmla="*/ 17561444 w 581"/>
                <a:gd name="T93" fmla="*/ 14622627 h 609"/>
                <a:gd name="T94" fmla="*/ 13788823 w 581"/>
                <a:gd name="T95" fmla="*/ 10999436 h 609"/>
                <a:gd name="T96" fmla="*/ 17561444 w 581"/>
                <a:gd name="T97" fmla="*/ 0 h 609"/>
                <a:gd name="T98" fmla="*/ 21203502 w 581"/>
                <a:gd name="T99" fmla="*/ 10999436 h 60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581" h="609">
                  <a:moveTo>
                    <a:pt x="566" y="523"/>
                  </a:moveTo>
                  <a:lnTo>
                    <a:pt x="566" y="523"/>
                  </a:lnTo>
                  <a:cubicBezTo>
                    <a:pt x="495" y="594"/>
                    <a:pt x="495" y="594"/>
                    <a:pt x="495" y="594"/>
                  </a:cubicBezTo>
                  <a:cubicBezTo>
                    <a:pt x="488" y="601"/>
                    <a:pt x="481" y="608"/>
                    <a:pt x="474" y="608"/>
                  </a:cubicBezTo>
                  <a:cubicBezTo>
                    <a:pt x="467" y="608"/>
                    <a:pt x="460" y="601"/>
                    <a:pt x="453" y="594"/>
                  </a:cubicBezTo>
                  <a:cubicBezTo>
                    <a:pt x="417" y="558"/>
                    <a:pt x="417" y="558"/>
                    <a:pt x="417" y="558"/>
                  </a:cubicBezTo>
                  <a:cubicBezTo>
                    <a:pt x="410" y="551"/>
                    <a:pt x="410" y="544"/>
                    <a:pt x="410" y="537"/>
                  </a:cubicBezTo>
                  <a:cubicBezTo>
                    <a:pt x="410" y="523"/>
                    <a:pt x="417" y="509"/>
                    <a:pt x="439" y="509"/>
                  </a:cubicBezTo>
                  <a:cubicBezTo>
                    <a:pt x="446" y="509"/>
                    <a:pt x="453" y="516"/>
                    <a:pt x="453" y="523"/>
                  </a:cubicBezTo>
                  <a:cubicBezTo>
                    <a:pt x="474" y="537"/>
                    <a:pt x="474" y="537"/>
                    <a:pt x="474" y="537"/>
                  </a:cubicBezTo>
                  <a:cubicBezTo>
                    <a:pt x="530" y="481"/>
                    <a:pt x="530" y="481"/>
                    <a:pt x="530" y="481"/>
                  </a:cubicBezTo>
                  <a:cubicBezTo>
                    <a:pt x="537" y="474"/>
                    <a:pt x="545" y="474"/>
                    <a:pt x="552" y="474"/>
                  </a:cubicBezTo>
                  <a:cubicBezTo>
                    <a:pt x="566" y="474"/>
                    <a:pt x="580" y="488"/>
                    <a:pt x="580" y="502"/>
                  </a:cubicBezTo>
                  <a:cubicBezTo>
                    <a:pt x="580" y="509"/>
                    <a:pt x="573" y="516"/>
                    <a:pt x="566" y="523"/>
                  </a:cubicBezTo>
                  <a:close/>
                  <a:moveTo>
                    <a:pt x="474" y="495"/>
                  </a:moveTo>
                  <a:lnTo>
                    <a:pt x="474" y="495"/>
                  </a:lnTo>
                  <a:cubicBezTo>
                    <a:pt x="467" y="488"/>
                    <a:pt x="453" y="481"/>
                    <a:pt x="439" y="481"/>
                  </a:cubicBezTo>
                  <a:cubicBezTo>
                    <a:pt x="403" y="481"/>
                    <a:pt x="382" y="509"/>
                    <a:pt x="382" y="537"/>
                  </a:cubicBezTo>
                  <a:cubicBezTo>
                    <a:pt x="382" y="558"/>
                    <a:pt x="389" y="573"/>
                    <a:pt x="396" y="580"/>
                  </a:cubicBezTo>
                  <a:cubicBezTo>
                    <a:pt x="424" y="608"/>
                    <a:pt x="424" y="608"/>
                    <a:pt x="424" y="608"/>
                  </a:cubicBezTo>
                  <a:cubicBezTo>
                    <a:pt x="29" y="608"/>
                    <a:pt x="29" y="608"/>
                    <a:pt x="29" y="608"/>
                  </a:cubicBezTo>
                  <a:cubicBezTo>
                    <a:pt x="15" y="608"/>
                    <a:pt x="0" y="594"/>
                    <a:pt x="0" y="580"/>
                  </a:cubicBezTo>
                  <a:cubicBezTo>
                    <a:pt x="0" y="85"/>
                    <a:pt x="0" y="85"/>
                    <a:pt x="0" y="85"/>
                  </a:cubicBezTo>
                  <a:cubicBezTo>
                    <a:pt x="0" y="71"/>
                    <a:pt x="15" y="56"/>
                    <a:pt x="29" y="56"/>
                  </a:cubicBezTo>
                  <a:cubicBezTo>
                    <a:pt x="78" y="56"/>
                    <a:pt x="78" y="56"/>
                    <a:pt x="78" y="56"/>
                  </a:cubicBezTo>
                  <a:cubicBezTo>
                    <a:pt x="78" y="85"/>
                    <a:pt x="78" y="85"/>
                    <a:pt x="78" y="85"/>
                  </a:cubicBezTo>
                  <a:cubicBezTo>
                    <a:pt x="78" y="120"/>
                    <a:pt x="106" y="141"/>
                    <a:pt x="135" y="141"/>
                  </a:cubicBezTo>
                  <a:cubicBezTo>
                    <a:pt x="163" y="141"/>
                    <a:pt x="191" y="120"/>
                    <a:pt x="191" y="85"/>
                  </a:cubicBezTo>
                  <a:cubicBezTo>
                    <a:pt x="191" y="56"/>
                    <a:pt x="191" y="56"/>
                    <a:pt x="191" y="56"/>
                  </a:cubicBezTo>
                  <a:cubicBezTo>
                    <a:pt x="219" y="56"/>
                    <a:pt x="219" y="56"/>
                    <a:pt x="219" y="56"/>
                  </a:cubicBezTo>
                  <a:cubicBezTo>
                    <a:pt x="219" y="85"/>
                    <a:pt x="219" y="85"/>
                    <a:pt x="219" y="85"/>
                  </a:cubicBezTo>
                  <a:cubicBezTo>
                    <a:pt x="219" y="120"/>
                    <a:pt x="248" y="141"/>
                    <a:pt x="276" y="141"/>
                  </a:cubicBezTo>
                  <a:cubicBezTo>
                    <a:pt x="304" y="141"/>
                    <a:pt x="333" y="120"/>
                    <a:pt x="333" y="85"/>
                  </a:cubicBezTo>
                  <a:cubicBezTo>
                    <a:pt x="333" y="56"/>
                    <a:pt x="333" y="56"/>
                    <a:pt x="333" y="56"/>
                  </a:cubicBezTo>
                  <a:cubicBezTo>
                    <a:pt x="361" y="56"/>
                    <a:pt x="361" y="56"/>
                    <a:pt x="361" y="56"/>
                  </a:cubicBezTo>
                  <a:cubicBezTo>
                    <a:pt x="361" y="85"/>
                    <a:pt x="361" y="85"/>
                    <a:pt x="361" y="85"/>
                  </a:cubicBezTo>
                  <a:cubicBezTo>
                    <a:pt x="361" y="120"/>
                    <a:pt x="389" y="141"/>
                    <a:pt x="417" y="141"/>
                  </a:cubicBezTo>
                  <a:cubicBezTo>
                    <a:pt x="446" y="141"/>
                    <a:pt x="474" y="120"/>
                    <a:pt x="474" y="85"/>
                  </a:cubicBezTo>
                  <a:cubicBezTo>
                    <a:pt x="474" y="56"/>
                    <a:pt x="474" y="56"/>
                    <a:pt x="474" y="56"/>
                  </a:cubicBezTo>
                  <a:cubicBezTo>
                    <a:pt x="523" y="56"/>
                    <a:pt x="523" y="56"/>
                    <a:pt x="523" y="56"/>
                  </a:cubicBezTo>
                  <a:cubicBezTo>
                    <a:pt x="537" y="56"/>
                    <a:pt x="552" y="71"/>
                    <a:pt x="552" y="85"/>
                  </a:cubicBezTo>
                  <a:cubicBezTo>
                    <a:pt x="552" y="445"/>
                    <a:pt x="552" y="445"/>
                    <a:pt x="552" y="445"/>
                  </a:cubicBezTo>
                  <a:cubicBezTo>
                    <a:pt x="530" y="445"/>
                    <a:pt x="516" y="452"/>
                    <a:pt x="509" y="460"/>
                  </a:cubicBezTo>
                  <a:lnTo>
                    <a:pt x="474" y="495"/>
                  </a:lnTo>
                  <a:close/>
                  <a:moveTo>
                    <a:pt x="78" y="488"/>
                  </a:moveTo>
                  <a:lnTo>
                    <a:pt x="78" y="488"/>
                  </a:lnTo>
                  <a:cubicBezTo>
                    <a:pt x="78" y="502"/>
                    <a:pt x="85" y="509"/>
                    <a:pt x="99" y="509"/>
                  </a:cubicBezTo>
                  <a:cubicBezTo>
                    <a:pt x="283" y="509"/>
                    <a:pt x="283" y="509"/>
                    <a:pt x="283" y="509"/>
                  </a:cubicBezTo>
                  <a:cubicBezTo>
                    <a:pt x="297" y="509"/>
                    <a:pt x="304" y="502"/>
                    <a:pt x="304" y="488"/>
                  </a:cubicBezTo>
                  <a:cubicBezTo>
                    <a:pt x="304" y="474"/>
                    <a:pt x="297" y="467"/>
                    <a:pt x="283" y="467"/>
                  </a:cubicBezTo>
                  <a:cubicBezTo>
                    <a:pt x="99" y="467"/>
                    <a:pt x="99" y="467"/>
                    <a:pt x="99" y="467"/>
                  </a:cubicBezTo>
                  <a:cubicBezTo>
                    <a:pt x="85" y="467"/>
                    <a:pt x="78" y="474"/>
                    <a:pt x="78" y="488"/>
                  </a:cubicBezTo>
                  <a:close/>
                  <a:moveTo>
                    <a:pt x="446" y="219"/>
                  </a:moveTo>
                  <a:lnTo>
                    <a:pt x="446" y="219"/>
                  </a:lnTo>
                  <a:cubicBezTo>
                    <a:pt x="106" y="219"/>
                    <a:pt x="106" y="219"/>
                    <a:pt x="106" y="219"/>
                  </a:cubicBezTo>
                  <a:cubicBezTo>
                    <a:pt x="92" y="219"/>
                    <a:pt x="78" y="233"/>
                    <a:pt x="78" y="247"/>
                  </a:cubicBezTo>
                  <a:cubicBezTo>
                    <a:pt x="78" y="262"/>
                    <a:pt x="92" y="276"/>
                    <a:pt x="106" y="276"/>
                  </a:cubicBezTo>
                  <a:cubicBezTo>
                    <a:pt x="446" y="276"/>
                    <a:pt x="446" y="276"/>
                    <a:pt x="446" y="276"/>
                  </a:cubicBezTo>
                  <a:cubicBezTo>
                    <a:pt x="460" y="276"/>
                    <a:pt x="474" y="262"/>
                    <a:pt x="474" y="247"/>
                  </a:cubicBezTo>
                  <a:cubicBezTo>
                    <a:pt x="474" y="233"/>
                    <a:pt x="460" y="219"/>
                    <a:pt x="446" y="219"/>
                  </a:cubicBezTo>
                  <a:close/>
                  <a:moveTo>
                    <a:pt x="446" y="339"/>
                  </a:moveTo>
                  <a:lnTo>
                    <a:pt x="446" y="339"/>
                  </a:lnTo>
                  <a:cubicBezTo>
                    <a:pt x="276" y="339"/>
                    <a:pt x="276" y="339"/>
                    <a:pt x="276" y="339"/>
                  </a:cubicBezTo>
                  <a:cubicBezTo>
                    <a:pt x="226" y="339"/>
                    <a:pt x="226" y="339"/>
                    <a:pt x="226" y="339"/>
                  </a:cubicBezTo>
                  <a:cubicBezTo>
                    <a:pt x="106" y="339"/>
                    <a:pt x="106" y="339"/>
                    <a:pt x="106" y="339"/>
                  </a:cubicBezTo>
                  <a:cubicBezTo>
                    <a:pt x="92" y="339"/>
                    <a:pt x="78" y="353"/>
                    <a:pt x="78" y="367"/>
                  </a:cubicBezTo>
                  <a:cubicBezTo>
                    <a:pt x="78" y="389"/>
                    <a:pt x="92" y="396"/>
                    <a:pt x="106" y="396"/>
                  </a:cubicBezTo>
                  <a:cubicBezTo>
                    <a:pt x="226" y="396"/>
                    <a:pt x="226" y="396"/>
                    <a:pt x="226" y="396"/>
                  </a:cubicBezTo>
                  <a:cubicBezTo>
                    <a:pt x="276" y="396"/>
                    <a:pt x="276" y="396"/>
                    <a:pt x="276" y="396"/>
                  </a:cubicBezTo>
                  <a:cubicBezTo>
                    <a:pt x="446" y="396"/>
                    <a:pt x="446" y="396"/>
                    <a:pt x="446" y="396"/>
                  </a:cubicBezTo>
                  <a:cubicBezTo>
                    <a:pt x="460" y="396"/>
                    <a:pt x="474" y="389"/>
                    <a:pt x="474" y="367"/>
                  </a:cubicBezTo>
                  <a:cubicBezTo>
                    <a:pt x="474" y="353"/>
                    <a:pt x="460" y="339"/>
                    <a:pt x="446" y="339"/>
                  </a:cubicBezTo>
                  <a:close/>
                  <a:moveTo>
                    <a:pt x="417" y="113"/>
                  </a:moveTo>
                  <a:lnTo>
                    <a:pt x="417" y="113"/>
                  </a:lnTo>
                  <a:cubicBezTo>
                    <a:pt x="403" y="113"/>
                    <a:pt x="389" y="106"/>
                    <a:pt x="389" y="85"/>
                  </a:cubicBezTo>
                  <a:cubicBezTo>
                    <a:pt x="389" y="28"/>
                    <a:pt x="389" y="28"/>
                    <a:pt x="389" y="28"/>
                  </a:cubicBezTo>
                  <a:cubicBezTo>
                    <a:pt x="389" y="14"/>
                    <a:pt x="403" y="0"/>
                    <a:pt x="417" y="0"/>
                  </a:cubicBezTo>
                  <a:cubicBezTo>
                    <a:pt x="431" y="0"/>
                    <a:pt x="446" y="14"/>
                    <a:pt x="446" y="28"/>
                  </a:cubicBezTo>
                  <a:cubicBezTo>
                    <a:pt x="446" y="85"/>
                    <a:pt x="446" y="85"/>
                    <a:pt x="446" y="85"/>
                  </a:cubicBezTo>
                  <a:cubicBezTo>
                    <a:pt x="446" y="106"/>
                    <a:pt x="431" y="113"/>
                    <a:pt x="417" y="113"/>
                  </a:cubicBezTo>
                  <a:close/>
                  <a:moveTo>
                    <a:pt x="276" y="113"/>
                  </a:moveTo>
                  <a:lnTo>
                    <a:pt x="276" y="113"/>
                  </a:lnTo>
                  <a:cubicBezTo>
                    <a:pt x="262" y="113"/>
                    <a:pt x="248" y="106"/>
                    <a:pt x="248" y="85"/>
                  </a:cubicBezTo>
                  <a:cubicBezTo>
                    <a:pt x="248" y="28"/>
                    <a:pt x="248" y="28"/>
                    <a:pt x="248" y="28"/>
                  </a:cubicBezTo>
                  <a:cubicBezTo>
                    <a:pt x="248" y="14"/>
                    <a:pt x="262" y="0"/>
                    <a:pt x="276" y="0"/>
                  </a:cubicBezTo>
                  <a:cubicBezTo>
                    <a:pt x="290" y="0"/>
                    <a:pt x="304" y="14"/>
                    <a:pt x="304" y="28"/>
                  </a:cubicBezTo>
                  <a:cubicBezTo>
                    <a:pt x="304" y="85"/>
                    <a:pt x="304" y="85"/>
                    <a:pt x="304" y="85"/>
                  </a:cubicBezTo>
                  <a:cubicBezTo>
                    <a:pt x="304" y="106"/>
                    <a:pt x="290" y="113"/>
                    <a:pt x="276" y="113"/>
                  </a:cubicBezTo>
                  <a:close/>
                  <a:moveTo>
                    <a:pt x="135" y="113"/>
                  </a:moveTo>
                  <a:lnTo>
                    <a:pt x="135" y="113"/>
                  </a:lnTo>
                  <a:cubicBezTo>
                    <a:pt x="121" y="113"/>
                    <a:pt x="106" y="106"/>
                    <a:pt x="106" y="85"/>
                  </a:cubicBezTo>
                  <a:cubicBezTo>
                    <a:pt x="106" y="28"/>
                    <a:pt x="106" y="28"/>
                    <a:pt x="106" y="28"/>
                  </a:cubicBezTo>
                  <a:cubicBezTo>
                    <a:pt x="106" y="14"/>
                    <a:pt x="121" y="0"/>
                    <a:pt x="135" y="0"/>
                  </a:cubicBezTo>
                  <a:cubicBezTo>
                    <a:pt x="149" y="0"/>
                    <a:pt x="163" y="14"/>
                    <a:pt x="163" y="28"/>
                  </a:cubicBezTo>
                  <a:cubicBezTo>
                    <a:pt x="163" y="85"/>
                    <a:pt x="163" y="85"/>
                    <a:pt x="163" y="85"/>
                  </a:cubicBezTo>
                  <a:cubicBezTo>
                    <a:pt x="163" y="106"/>
                    <a:pt x="149" y="113"/>
                    <a:pt x="135" y="113"/>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13" name="组合 12"/>
          <p:cNvGrpSpPr/>
          <p:nvPr/>
        </p:nvGrpSpPr>
        <p:grpSpPr>
          <a:xfrm>
            <a:off x="6192011" y="1700284"/>
            <a:ext cx="576064" cy="576064"/>
            <a:chOff x="4788024" y="1275213"/>
            <a:chExt cx="432048" cy="432048"/>
          </a:xfrm>
        </p:grpSpPr>
        <p:sp>
          <p:nvSpPr>
            <p:cNvPr id="14" name="椭圆 65"/>
            <p:cNvSpPr>
              <a:spLocks noChangeArrowheads="1"/>
            </p:cNvSpPr>
            <p:nvPr/>
          </p:nvSpPr>
          <p:spPr bwMode="auto">
            <a:xfrm>
              <a:off x="4788024" y="1275213"/>
              <a:ext cx="432048" cy="432048"/>
            </a:xfrm>
            <a:prstGeom prst="ellipse">
              <a:avLst/>
            </a:prstGeom>
            <a:solidFill>
              <a:srgbClr val="F79600"/>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15" name="Freeform 110"/>
            <p:cNvSpPr>
              <a:spLocks noChangeArrowheads="1"/>
            </p:cNvSpPr>
            <p:nvPr/>
          </p:nvSpPr>
          <p:spPr bwMode="auto">
            <a:xfrm>
              <a:off x="4891102" y="1366806"/>
              <a:ext cx="250679" cy="248862"/>
            </a:xfrm>
            <a:custGeom>
              <a:gdLst>
                <a:gd name="T0" fmla="*/ 78678142 w 609"/>
                <a:gd name="T1" fmla="*/ 71002280 h 602"/>
                <a:gd name="T2" fmla="*/ 78678142 w 609"/>
                <a:gd name="T3" fmla="*/ 71002280 h 602"/>
                <a:gd name="T4" fmla="*/ 71302258 w 609"/>
                <a:gd name="T5" fmla="*/ 78441997 h 602"/>
                <a:gd name="T6" fmla="*/ 65867111 w 609"/>
                <a:gd name="T7" fmla="*/ 76614673 h 602"/>
                <a:gd name="T8" fmla="*/ 44774038 w 609"/>
                <a:gd name="T9" fmla="*/ 54426302 h 602"/>
                <a:gd name="T10" fmla="*/ 29245613 w 609"/>
                <a:gd name="T11" fmla="*/ 59125033 h 602"/>
                <a:gd name="T12" fmla="*/ 0 w 609"/>
                <a:gd name="T13" fmla="*/ 29497307 h 602"/>
                <a:gd name="T14" fmla="*/ 29245613 w 609"/>
                <a:gd name="T15" fmla="*/ 0 h 602"/>
                <a:gd name="T16" fmla="*/ 58491226 w 609"/>
                <a:gd name="T17" fmla="*/ 29497307 h 602"/>
                <a:gd name="T18" fmla="*/ 54867675 w 609"/>
                <a:gd name="T19" fmla="*/ 44376380 h 602"/>
                <a:gd name="T20" fmla="*/ 75960749 w 609"/>
                <a:gd name="T21" fmla="*/ 65520668 h 602"/>
                <a:gd name="T22" fmla="*/ 78678142 w 609"/>
                <a:gd name="T23" fmla="*/ 71002280 h 602"/>
                <a:gd name="T24" fmla="*/ 29245613 w 609"/>
                <a:gd name="T25" fmla="*/ 7439717 h 602"/>
                <a:gd name="T26" fmla="*/ 29245613 w 609"/>
                <a:gd name="T27" fmla="*/ 7439717 h 602"/>
                <a:gd name="T28" fmla="*/ 7246742 w 609"/>
                <a:gd name="T29" fmla="*/ 29497307 h 602"/>
                <a:gd name="T30" fmla="*/ 29245613 w 609"/>
                <a:gd name="T31" fmla="*/ 51685677 h 602"/>
                <a:gd name="T32" fmla="*/ 51244484 w 609"/>
                <a:gd name="T33" fmla="*/ 29497307 h 602"/>
                <a:gd name="T34" fmla="*/ 29245613 w 609"/>
                <a:gd name="T35" fmla="*/ 7439717 h 602"/>
                <a:gd name="T36" fmla="*/ 42056644 w 609"/>
                <a:gd name="T37" fmla="*/ 33282375 h 602"/>
                <a:gd name="T38" fmla="*/ 42056644 w 609"/>
                <a:gd name="T39" fmla="*/ 33282375 h 602"/>
                <a:gd name="T40" fmla="*/ 32868804 w 609"/>
                <a:gd name="T41" fmla="*/ 33282375 h 602"/>
                <a:gd name="T42" fmla="*/ 32868804 w 609"/>
                <a:gd name="T43" fmla="*/ 41504973 h 602"/>
                <a:gd name="T44" fmla="*/ 29245613 w 609"/>
                <a:gd name="T45" fmla="*/ 45290042 h 602"/>
                <a:gd name="T46" fmla="*/ 25622062 w 609"/>
                <a:gd name="T47" fmla="*/ 41504973 h 602"/>
                <a:gd name="T48" fmla="*/ 25622062 w 609"/>
                <a:gd name="T49" fmla="*/ 33282375 h 602"/>
                <a:gd name="T50" fmla="*/ 17340380 w 609"/>
                <a:gd name="T51" fmla="*/ 33282375 h 602"/>
                <a:gd name="T52" fmla="*/ 13716829 w 609"/>
                <a:gd name="T53" fmla="*/ 29497307 h 602"/>
                <a:gd name="T54" fmla="*/ 17340380 w 609"/>
                <a:gd name="T55" fmla="*/ 25842658 h 602"/>
                <a:gd name="T56" fmla="*/ 25622062 w 609"/>
                <a:gd name="T57" fmla="*/ 25842658 h 602"/>
                <a:gd name="T58" fmla="*/ 25622062 w 609"/>
                <a:gd name="T59" fmla="*/ 16575978 h 602"/>
                <a:gd name="T60" fmla="*/ 29245613 w 609"/>
                <a:gd name="T61" fmla="*/ 12921329 h 602"/>
                <a:gd name="T62" fmla="*/ 32868804 w 609"/>
                <a:gd name="T63" fmla="*/ 16575978 h 602"/>
                <a:gd name="T64" fmla="*/ 32868804 w 609"/>
                <a:gd name="T65" fmla="*/ 25842658 h 602"/>
                <a:gd name="T66" fmla="*/ 42056644 w 609"/>
                <a:gd name="T67" fmla="*/ 25842658 h 602"/>
                <a:gd name="T68" fmla="*/ 45679835 w 609"/>
                <a:gd name="T69" fmla="*/ 29497307 h 602"/>
                <a:gd name="T70" fmla="*/ 42056644 w 609"/>
                <a:gd name="T71" fmla="*/ 33282375 h 60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609" h="602">
                  <a:moveTo>
                    <a:pt x="608" y="544"/>
                  </a:moveTo>
                  <a:lnTo>
                    <a:pt x="608" y="544"/>
                  </a:lnTo>
                  <a:cubicBezTo>
                    <a:pt x="608" y="573"/>
                    <a:pt x="579" y="601"/>
                    <a:pt x="551" y="601"/>
                  </a:cubicBezTo>
                  <a:cubicBezTo>
                    <a:pt x="530" y="601"/>
                    <a:pt x="516" y="594"/>
                    <a:pt x="509" y="587"/>
                  </a:cubicBezTo>
                  <a:cubicBezTo>
                    <a:pt x="346" y="417"/>
                    <a:pt x="346" y="417"/>
                    <a:pt x="346" y="417"/>
                  </a:cubicBezTo>
                  <a:cubicBezTo>
                    <a:pt x="311" y="438"/>
                    <a:pt x="269" y="453"/>
                    <a:pt x="226" y="453"/>
                  </a:cubicBezTo>
                  <a:cubicBezTo>
                    <a:pt x="106" y="453"/>
                    <a:pt x="0" y="347"/>
                    <a:pt x="0" y="226"/>
                  </a:cubicBezTo>
                  <a:cubicBezTo>
                    <a:pt x="0" y="99"/>
                    <a:pt x="106" y="0"/>
                    <a:pt x="226" y="0"/>
                  </a:cubicBezTo>
                  <a:cubicBezTo>
                    <a:pt x="353" y="0"/>
                    <a:pt x="452" y="99"/>
                    <a:pt x="452" y="226"/>
                  </a:cubicBezTo>
                  <a:cubicBezTo>
                    <a:pt x="452" y="269"/>
                    <a:pt x="445" y="304"/>
                    <a:pt x="424" y="340"/>
                  </a:cubicBezTo>
                  <a:cubicBezTo>
                    <a:pt x="587" y="502"/>
                    <a:pt x="587" y="502"/>
                    <a:pt x="587" y="502"/>
                  </a:cubicBezTo>
                  <a:cubicBezTo>
                    <a:pt x="601" y="516"/>
                    <a:pt x="608" y="530"/>
                    <a:pt x="608" y="544"/>
                  </a:cubicBezTo>
                  <a:close/>
                  <a:moveTo>
                    <a:pt x="226" y="57"/>
                  </a:moveTo>
                  <a:lnTo>
                    <a:pt x="226" y="57"/>
                  </a:lnTo>
                  <a:cubicBezTo>
                    <a:pt x="134" y="57"/>
                    <a:pt x="56" y="127"/>
                    <a:pt x="56" y="226"/>
                  </a:cubicBezTo>
                  <a:cubicBezTo>
                    <a:pt x="56" y="318"/>
                    <a:pt x="134" y="396"/>
                    <a:pt x="226" y="396"/>
                  </a:cubicBezTo>
                  <a:cubicBezTo>
                    <a:pt x="325" y="396"/>
                    <a:pt x="396" y="318"/>
                    <a:pt x="396" y="226"/>
                  </a:cubicBezTo>
                  <a:cubicBezTo>
                    <a:pt x="396" y="127"/>
                    <a:pt x="325" y="57"/>
                    <a:pt x="226" y="57"/>
                  </a:cubicBezTo>
                  <a:close/>
                  <a:moveTo>
                    <a:pt x="325" y="255"/>
                  </a:moveTo>
                  <a:lnTo>
                    <a:pt x="325" y="255"/>
                  </a:lnTo>
                  <a:cubicBezTo>
                    <a:pt x="254" y="255"/>
                    <a:pt x="254" y="255"/>
                    <a:pt x="254" y="255"/>
                  </a:cubicBezTo>
                  <a:cubicBezTo>
                    <a:pt x="254" y="318"/>
                    <a:pt x="254" y="318"/>
                    <a:pt x="254" y="318"/>
                  </a:cubicBezTo>
                  <a:cubicBezTo>
                    <a:pt x="254" y="333"/>
                    <a:pt x="247" y="347"/>
                    <a:pt x="226" y="347"/>
                  </a:cubicBezTo>
                  <a:cubicBezTo>
                    <a:pt x="212" y="347"/>
                    <a:pt x="198" y="333"/>
                    <a:pt x="198" y="318"/>
                  </a:cubicBezTo>
                  <a:cubicBezTo>
                    <a:pt x="198" y="255"/>
                    <a:pt x="198" y="255"/>
                    <a:pt x="198" y="255"/>
                  </a:cubicBezTo>
                  <a:cubicBezTo>
                    <a:pt x="134" y="255"/>
                    <a:pt x="134" y="255"/>
                    <a:pt x="134" y="255"/>
                  </a:cubicBezTo>
                  <a:cubicBezTo>
                    <a:pt x="120" y="255"/>
                    <a:pt x="106" y="241"/>
                    <a:pt x="106" y="226"/>
                  </a:cubicBezTo>
                  <a:cubicBezTo>
                    <a:pt x="106" y="205"/>
                    <a:pt x="120" y="198"/>
                    <a:pt x="134" y="198"/>
                  </a:cubicBezTo>
                  <a:cubicBezTo>
                    <a:pt x="198" y="198"/>
                    <a:pt x="198" y="198"/>
                    <a:pt x="198" y="198"/>
                  </a:cubicBezTo>
                  <a:cubicBezTo>
                    <a:pt x="198" y="127"/>
                    <a:pt x="198" y="127"/>
                    <a:pt x="198" y="127"/>
                  </a:cubicBezTo>
                  <a:cubicBezTo>
                    <a:pt x="198" y="113"/>
                    <a:pt x="212" y="99"/>
                    <a:pt x="226" y="99"/>
                  </a:cubicBezTo>
                  <a:cubicBezTo>
                    <a:pt x="247" y="99"/>
                    <a:pt x="254" y="113"/>
                    <a:pt x="254" y="127"/>
                  </a:cubicBezTo>
                  <a:cubicBezTo>
                    <a:pt x="254" y="198"/>
                    <a:pt x="254" y="198"/>
                    <a:pt x="254" y="198"/>
                  </a:cubicBezTo>
                  <a:cubicBezTo>
                    <a:pt x="325" y="198"/>
                    <a:pt x="325" y="198"/>
                    <a:pt x="325" y="198"/>
                  </a:cubicBezTo>
                  <a:cubicBezTo>
                    <a:pt x="339" y="198"/>
                    <a:pt x="353" y="205"/>
                    <a:pt x="353" y="226"/>
                  </a:cubicBezTo>
                  <a:cubicBezTo>
                    <a:pt x="353" y="241"/>
                    <a:pt x="339" y="255"/>
                    <a:pt x="325" y="255"/>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16" name="组合 15"/>
          <p:cNvGrpSpPr/>
          <p:nvPr/>
        </p:nvGrpSpPr>
        <p:grpSpPr>
          <a:xfrm>
            <a:off x="7056109" y="1699760"/>
            <a:ext cx="577111" cy="577112"/>
            <a:chOff x="5436096" y="1274820"/>
            <a:chExt cx="432833" cy="432834"/>
          </a:xfrm>
        </p:grpSpPr>
        <p:sp>
          <p:nvSpPr>
            <p:cNvPr id="17" name="椭圆 16"/>
            <p:cNvSpPr>
              <a:spLocks noChangeArrowheads="1"/>
            </p:cNvSpPr>
            <p:nvPr/>
          </p:nvSpPr>
          <p:spPr bwMode="auto">
            <a:xfrm>
              <a:off x="5436096" y="1274820"/>
              <a:ext cx="432833" cy="432834"/>
            </a:xfrm>
            <a:prstGeom prst="ellipse">
              <a:avLst/>
            </a:prstGeom>
            <a:solidFill>
              <a:schemeClr val="accent3"/>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18" name="Freeform 16"/>
            <p:cNvSpPr>
              <a:spLocks noChangeArrowheads="1"/>
            </p:cNvSpPr>
            <p:nvPr/>
          </p:nvSpPr>
          <p:spPr bwMode="auto">
            <a:xfrm>
              <a:off x="5554420" y="1377705"/>
              <a:ext cx="196183" cy="227065"/>
            </a:xfrm>
            <a:custGeom>
              <a:gdLst>
                <a:gd name="T0" fmla="*/ 58106390 w 475"/>
                <a:gd name="T1" fmla="*/ 71207247 h 552"/>
                <a:gd name="T2" fmla="*/ 58106390 w 475"/>
                <a:gd name="T3" fmla="*/ 71207247 h 552"/>
                <a:gd name="T4" fmla="*/ 54327993 w 475"/>
                <a:gd name="T5" fmla="*/ 71207247 h 552"/>
                <a:gd name="T6" fmla="*/ 54327993 w 475"/>
                <a:gd name="T7" fmla="*/ 0 h 552"/>
                <a:gd name="T8" fmla="*/ 58106390 w 475"/>
                <a:gd name="T9" fmla="*/ 0 h 552"/>
                <a:gd name="T10" fmla="*/ 61754124 w 475"/>
                <a:gd name="T11" fmla="*/ 3618618 h 552"/>
                <a:gd name="T12" fmla="*/ 61754124 w 475"/>
                <a:gd name="T13" fmla="*/ 67588630 h 552"/>
                <a:gd name="T14" fmla="*/ 58106390 w 475"/>
                <a:gd name="T15" fmla="*/ 71207247 h 552"/>
                <a:gd name="T16" fmla="*/ 7426131 w 475"/>
                <a:gd name="T17" fmla="*/ 67588630 h 552"/>
                <a:gd name="T18" fmla="*/ 7426131 w 475"/>
                <a:gd name="T19" fmla="*/ 67588630 h 552"/>
                <a:gd name="T20" fmla="*/ 7426131 w 475"/>
                <a:gd name="T21" fmla="*/ 63970012 h 552"/>
                <a:gd name="T22" fmla="*/ 13809846 w 475"/>
                <a:gd name="T23" fmla="*/ 63970012 h 552"/>
                <a:gd name="T24" fmla="*/ 21235977 w 475"/>
                <a:gd name="T25" fmla="*/ 56603721 h 552"/>
                <a:gd name="T26" fmla="*/ 13809846 w 475"/>
                <a:gd name="T27" fmla="*/ 49237429 h 552"/>
                <a:gd name="T28" fmla="*/ 7426131 w 475"/>
                <a:gd name="T29" fmla="*/ 49237429 h 552"/>
                <a:gd name="T30" fmla="*/ 7426131 w 475"/>
                <a:gd name="T31" fmla="*/ 42905028 h 552"/>
                <a:gd name="T32" fmla="*/ 13809846 w 475"/>
                <a:gd name="T33" fmla="*/ 42905028 h 552"/>
                <a:gd name="T34" fmla="*/ 21235977 w 475"/>
                <a:gd name="T35" fmla="*/ 35539095 h 552"/>
                <a:gd name="T36" fmla="*/ 13809846 w 475"/>
                <a:gd name="T37" fmla="*/ 28301860 h 552"/>
                <a:gd name="T38" fmla="*/ 7426131 w 475"/>
                <a:gd name="T39" fmla="*/ 28301860 h 552"/>
                <a:gd name="T40" fmla="*/ 7426131 w 475"/>
                <a:gd name="T41" fmla="*/ 21840403 h 552"/>
                <a:gd name="T42" fmla="*/ 13809846 w 475"/>
                <a:gd name="T43" fmla="*/ 21840403 h 552"/>
                <a:gd name="T44" fmla="*/ 21235977 w 475"/>
                <a:gd name="T45" fmla="*/ 14603167 h 552"/>
                <a:gd name="T46" fmla="*/ 13809846 w 475"/>
                <a:gd name="T47" fmla="*/ 7236876 h 552"/>
                <a:gd name="T48" fmla="*/ 7426131 w 475"/>
                <a:gd name="T49" fmla="*/ 7236876 h 552"/>
                <a:gd name="T50" fmla="*/ 7426131 w 475"/>
                <a:gd name="T51" fmla="*/ 3618618 h 552"/>
                <a:gd name="T52" fmla="*/ 11074226 w 475"/>
                <a:gd name="T53" fmla="*/ 0 h 552"/>
                <a:gd name="T54" fmla="*/ 50680259 w 475"/>
                <a:gd name="T55" fmla="*/ 0 h 552"/>
                <a:gd name="T56" fmla="*/ 50680259 w 475"/>
                <a:gd name="T57" fmla="*/ 71207247 h 552"/>
                <a:gd name="T58" fmla="*/ 11074226 w 475"/>
                <a:gd name="T59" fmla="*/ 71207247 h 552"/>
                <a:gd name="T60" fmla="*/ 7426131 w 475"/>
                <a:gd name="T61" fmla="*/ 67588630 h 552"/>
                <a:gd name="T62" fmla="*/ 17588243 w 475"/>
                <a:gd name="T63" fmla="*/ 14603167 h 552"/>
                <a:gd name="T64" fmla="*/ 17588243 w 475"/>
                <a:gd name="T65" fmla="*/ 14603167 h 552"/>
                <a:gd name="T66" fmla="*/ 13809846 w 475"/>
                <a:gd name="T67" fmla="*/ 18221785 h 552"/>
                <a:gd name="T68" fmla="*/ 3778036 w 475"/>
                <a:gd name="T69" fmla="*/ 18221785 h 552"/>
                <a:gd name="T70" fmla="*/ 0 w 475"/>
                <a:gd name="T71" fmla="*/ 14603167 h 552"/>
                <a:gd name="T72" fmla="*/ 3778036 w 475"/>
                <a:gd name="T73" fmla="*/ 10984909 h 552"/>
                <a:gd name="T74" fmla="*/ 13809846 w 475"/>
                <a:gd name="T75" fmla="*/ 10984909 h 552"/>
                <a:gd name="T76" fmla="*/ 17588243 w 475"/>
                <a:gd name="T77" fmla="*/ 14603167 h 552"/>
                <a:gd name="T78" fmla="*/ 3778036 w 475"/>
                <a:gd name="T79" fmla="*/ 31920478 h 552"/>
                <a:gd name="T80" fmla="*/ 3778036 w 475"/>
                <a:gd name="T81" fmla="*/ 31920478 h 552"/>
                <a:gd name="T82" fmla="*/ 13809846 w 475"/>
                <a:gd name="T83" fmla="*/ 31920478 h 552"/>
                <a:gd name="T84" fmla="*/ 17588243 w 475"/>
                <a:gd name="T85" fmla="*/ 35539095 h 552"/>
                <a:gd name="T86" fmla="*/ 13809846 w 475"/>
                <a:gd name="T87" fmla="*/ 39286770 h 552"/>
                <a:gd name="T88" fmla="*/ 3778036 w 475"/>
                <a:gd name="T89" fmla="*/ 39286770 h 552"/>
                <a:gd name="T90" fmla="*/ 0 w 475"/>
                <a:gd name="T91" fmla="*/ 35539095 h 552"/>
                <a:gd name="T92" fmla="*/ 3778036 w 475"/>
                <a:gd name="T93" fmla="*/ 31920478 h 552"/>
                <a:gd name="T94" fmla="*/ 3778036 w 475"/>
                <a:gd name="T95" fmla="*/ 52985462 h 552"/>
                <a:gd name="T96" fmla="*/ 3778036 w 475"/>
                <a:gd name="T97" fmla="*/ 52985462 h 552"/>
                <a:gd name="T98" fmla="*/ 13809846 w 475"/>
                <a:gd name="T99" fmla="*/ 52985462 h 552"/>
                <a:gd name="T100" fmla="*/ 17588243 w 475"/>
                <a:gd name="T101" fmla="*/ 56603721 h 552"/>
                <a:gd name="T102" fmla="*/ 13809846 w 475"/>
                <a:gd name="T103" fmla="*/ 60222338 h 552"/>
                <a:gd name="T104" fmla="*/ 3778036 w 475"/>
                <a:gd name="T105" fmla="*/ 60222338 h 552"/>
                <a:gd name="T106" fmla="*/ 0 w 475"/>
                <a:gd name="T107" fmla="*/ 56603721 h 552"/>
                <a:gd name="T108" fmla="*/ 3778036 w 475"/>
                <a:gd name="T109" fmla="*/ 52985462 h 55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475" h="552">
                  <a:moveTo>
                    <a:pt x="446" y="551"/>
                  </a:moveTo>
                  <a:lnTo>
                    <a:pt x="446" y="551"/>
                  </a:lnTo>
                  <a:cubicBezTo>
                    <a:pt x="417" y="551"/>
                    <a:pt x="417" y="551"/>
                    <a:pt x="417" y="551"/>
                  </a:cubicBezTo>
                  <a:cubicBezTo>
                    <a:pt x="417" y="0"/>
                    <a:pt x="417" y="0"/>
                    <a:pt x="417" y="0"/>
                  </a:cubicBezTo>
                  <a:cubicBezTo>
                    <a:pt x="446" y="0"/>
                    <a:pt x="446" y="0"/>
                    <a:pt x="446" y="0"/>
                  </a:cubicBezTo>
                  <a:cubicBezTo>
                    <a:pt x="460" y="0"/>
                    <a:pt x="474" y="14"/>
                    <a:pt x="474" y="28"/>
                  </a:cubicBezTo>
                  <a:cubicBezTo>
                    <a:pt x="474" y="523"/>
                    <a:pt x="474" y="523"/>
                    <a:pt x="474" y="523"/>
                  </a:cubicBezTo>
                  <a:cubicBezTo>
                    <a:pt x="474" y="537"/>
                    <a:pt x="460" y="551"/>
                    <a:pt x="446" y="551"/>
                  </a:cubicBezTo>
                  <a:close/>
                  <a:moveTo>
                    <a:pt x="57" y="523"/>
                  </a:moveTo>
                  <a:lnTo>
                    <a:pt x="57" y="523"/>
                  </a:lnTo>
                  <a:cubicBezTo>
                    <a:pt x="57" y="495"/>
                    <a:pt x="57" y="495"/>
                    <a:pt x="57" y="495"/>
                  </a:cubicBezTo>
                  <a:cubicBezTo>
                    <a:pt x="106" y="495"/>
                    <a:pt x="106" y="495"/>
                    <a:pt x="106" y="495"/>
                  </a:cubicBezTo>
                  <a:cubicBezTo>
                    <a:pt x="135" y="495"/>
                    <a:pt x="163" y="466"/>
                    <a:pt x="163" y="438"/>
                  </a:cubicBezTo>
                  <a:cubicBezTo>
                    <a:pt x="163" y="403"/>
                    <a:pt x="135" y="381"/>
                    <a:pt x="106" y="381"/>
                  </a:cubicBezTo>
                  <a:cubicBezTo>
                    <a:pt x="57" y="381"/>
                    <a:pt x="57" y="381"/>
                    <a:pt x="57" y="381"/>
                  </a:cubicBezTo>
                  <a:cubicBezTo>
                    <a:pt x="57" y="332"/>
                    <a:pt x="57" y="332"/>
                    <a:pt x="57" y="332"/>
                  </a:cubicBezTo>
                  <a:cubicBezTo>
                    <a:pt x="106" y="332"/>
                    <a:pt x="106" y="332"/>
                    <a:pt x="106" y="332"/>
                  </a:cubicBezTo>
                  <a:cubicBezTo>
                    <a:pt x="135" y="332"/>
                    <a:pt x="163" y="304"/>
                    <a:pt x="163" y="275"/>
                  </a:cubicBezTo>
                  <a:cubicBezTo>
                    <a:pt x="163" y="247"/>
                    <a:pt x="135" y="219"/>
                    <a:pt x="106" y="219"/>
                  </a:cubicBezTo>
                  <a:cubicBezTo>
                    <a:pt x="57" y="219"/>
                    <a:pt x="57" y="219"/>
                    <a:pt x="57" y="219"/>
                  </a:cubicBezTo>
                  <a:cubicBezTo>
                    <a:pt x="57" y="169"/>
                    <a:pt x="57" y="169"/>
                    <a:pt x="57" y="169"/>
                  </a:cubicBezTo>
                  <a:cubicBezTo>
                    <a:pt x="106" y="169"/>
                    <a:pt x="106" y="169"/>
                    <a:pt x="106" y="169"/>
                  </a:cubicBezTo>
                  <a:cubicBezTo>
                    <a:pt x="135" y="169"/>
                    <a:pt x="163" y="148"/>
                    <a:pt x="163" y="113"/>
                  </a:cubicBezTo>
                  <a:cubicBezTo>
                    <a:pt x="163" y="85"/>
                    <a:pt x="135" y="56"/>
                    <a:pt x="106" y="56"/>
                  </a:cubicBezTo>
                  <a:cubicBezTo>
                    <a:pt x="57" y="56"/>
                    <a:pt x="57" y="56"/>
                    <a:pt x="57" y="56"/>
                  </a:cubicBezTo>
                  <a:cubicBezTo>
                    <a:pt x="57" y="28"/>
                    <a:pt x="57" y="28"/>
                    <a:pt x="57" y="28"/>
                  </a:cubicBezTo>
                  <a:cubicBezTo>
                    <a:pt x="57" y="14"/>
                    <a:pt x="71" y="0"/>
                    <a:pt x="85" y="0"/>
                  </a:cubicBezTo>
                  <a:cubicBezTo>
                    <a:pt x="389" y="0"/>
                    <a:pt x="389" y="0"/>
                    <a:pt x="389" y="0"/>
                  </a:cubicBezTo>
                  <a:cubicBezTo>
                    <a:pt x="389" y="551"/>
                    <a:pt x="389" y="551"/>
                    <a:pt x="389" y="551"/>
                  </a:cubicBezTo>
                  <a:cubicBezTo>
                    <a:pt x="85" y="551"/>
                    <a:pt x="85" y="551"/>
                    <a:pt x="85" y="551"/>
                  </a:cubicBezTo>
                  <a:cubicBezTo>
                    <a:pt x="71" y="551"/>
                    <a:pt x="57" y="537"/>
                    <a:pt x="57" y="523"/>
                  </a:cubicBezTo>
                  <a:close/>
                  <a:moveTo>
                    <a:pt x="135" y="113"/>
                  </a:moveTo>
                  <a:lnTo>
                    <a:pt x="135" y="113"/>
                  </a:lnTo>
                  <a:cubicBezTo>
                    <a:pt x="135" y="134"/>
                    <a:pt x="120" y="141"/>
                    <a:pt x="106" y="141"/>
                  </a:cubicBezTo>
                  <a:cubicBezTo>
                    <a:pt x="29" y="141"/>
                    <a:pt x="29" y="141"/>
                    <a:pt x="29" y="141"/>
                  </a:cubicBezTo>
                  <a:cubicBezTo>
                    <a:pt x="15" y="141"/>
                    <a:pt x="0" y="134"/>
                    <a:pt x="0" y="113"/>
                  </a:cubicBezTo>
                  <a:cubicBezTo>
                    <a:pt x="0" y="99"/>
                    <a:pt x="15" y="85"/>
                    <a:pt x="29" y="85"/>
                  </a:cubicBezTo>
                  <a:cubicBezTo>
                    <a:pt x="106" y="85"/>
                    <a:pt x="106" y="85"/>
                    <a:pt x="106" y="85"/>
                  </a:cubicBezTo>
                  <a:cubicBezTo>
                    <a:pt x="120" y="85"/>
                    <a:pt x="135" y="99"/>
                    <a:pt x="135" y="113"/>
                  </a:cubicBezTo>
                  <a:close/>
                  <a:moveTo>
                    <a:pt x="29" y="247"/>
                  </a:moveTo>
                  <a:lnTo>
                    <a:pt x="29" y="247"/>
                  </a:lnTo>
                  <a:cubicBezTo>
                    <a:pt x="106" y="247"/>
                    <a:pt x="106" y="247"/>
                    <a:pt x="106" y="247"/>
                  </a:cubicBezTo>
                  <a:cubicBezTo>
                    <a:pt x="120" y="247"/>
                    <a:pt x="135" y="261"/>
                    <a:pt x="135" y="275"/>
                  </a:cubicBezTo>
                  <a:cubicBezTo>
                    <a:pt x="135" y="290"/>
                    <a:pt x="120" y="304"/>
                    <a:pt x="106" y="304"/>
                  </a:cubicBezTo>
                  <a:cubicBezTo>
                    <a:pt x="29" y="304"/>
                    <a:pt x="29" y="304"/>
                    <a:pt x="29" y="304"/>
                  </a:cubicBezTo>
                  <a:cubicBezTo>
                    <a:pt x="15" y="304"/>
                    <a:pt x="0" y="290"/>
                    <a:pt x="0" y="275"/>
                  </a:cubicBezTo>
                  <a:cubicBezTo>
                    <a:pt x="0" y="261"/>
                    <a:pt x="15" y="247"/>
                    <a:pt x="29" y="247"/>
                  </a:cubicBezTo>
                  <a:close/>
                  <a:moveTo>
                    <a:pt x="29" y="410"/>
                  </a:moveTo>
                  <a:lnTo>
                    <a:pt x="29" y="410"/>
                  </a:lnTo>
                  <a:cubicBezTo>
                    <a:pt x="106" y="410"/>
                    <a:pt x="106" y="410"/>
                    <a:pt x="106" y="410"/>
                  </a:cubicBezTo>
                  <a:cubicBezTo>
                    <a:pt x="120" y="410"/>
                    <a:pt x="135" y="417"/>
                    <a:pt x="135" y="438"/>
                  </a:cubicBezTo>
                  <a:cubicBezTo>
                    <a:pt x="135" y="452"/>
                    <a:pt x="120" y="466"/>
                    <a:pt x="106" y="466"/>
                  </a:cubicBezTo>
                  <a:cubicBezTo>
                    <a:pt x="29" y="466"/>
                    <a:pt x="29" y="466"/>
                    <a:pt x="29" y="466"/>
                  </a:cubicBezTo>
                  <a:cubicBezTo>
                    <a:pt x="15" y="466"/>
                    <a:pt x="0" y="452"/>
                    <a:pt x="0" y="438"/>
                  </a:cubicBezTo>
                  <a:cubicBezTo>
                    <a:pt x="0" y="417"/>
                    <a:pt x="15" y="410"/>
                    <a:pt x="29" y="410"/>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19" name="组合 18"/>
          <p:cNvGrpSpPr/>
          <p:nvPr/>
        </p:nvGrpSpPr>
        <p:grpSpPr>
          <a:xfrm>
            <a:off x="4463821" y="1699760"/>
            <a:ext cx="577111" cy="577112"/>
            <a:chOff x="3491880" y="1274820"/>
            <a:chExt cx="432833" cy="432834"/>
          </a:xfrm>
        </p:grpSpPr>
        <p:sp>
          <p:nvSpPr>
            <p:cNvPr id="20" name="椭圆 16"/>
            <p:cNvSpPr>
              <a:spLocks noChangeArrowheads="1"/>
            </p:cNvSpPr>
            <p:nvPr/>
          </p:nvSpPr>
          <p:spPr bwMode="auto">
            <a:xfrm>
              <a:off x="3491880" y="1274820"/>
              <a:ext cx="432833" cy="432834"/>
            </a:xfrm>
            <a:prstGeom prst="ellipse">
              <a:avLst/>
            </a:pr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21" name="Freeform 75"/>
            <p:cNvSpPr>
              <a:spLocks noChangeArrowheads="1"/>
            </p:cNvSpPr>
            <p:nvPr/>
          </p:nvSpPr>
          <p:spPr bwMode="auto">
            <a:xfrm>
              <a:off x="3583864" y="1385879"/>
              <a:ext cx="248863" cy="210716"/>
            </a:xfrm>
            <a:custGeom>
              <a:gdLst>
                <a:gd name="T0" fmla="*/ 74657633 w 602"/>
                <a:gd name="T1" fmla="*/ 66362244 h 510"/>
                <a:gd name="T2" fmla="*/ 74657633 w 602"/>
                <a:gd name="T3" fmla="*/ 66362244 h 510"/>
                <a:gd name="T4" fmla="*/ 3654665 w 602"/>
                <a:gd name="T5" fmla="*/ 66362244 h 510"/>
                <a:gd name="T6" fmla="*/ 0 w 602"/>
                <a:gd name="T7" fmla="*/ 62711741 h 510"/>
                <a:gd name="T8" fmla="*/ 0 w 602"/>
                <a:gd name="T9" fmla="*/ 3650503 h 510"/>
                <a:gd name="T10" fmla="*/ 3654665 w 602"/>
                <a:gd name="T11" fmla="*/ 0 h 510"/>
                <a:gd name="T12" fmla="*/ 7308970 w 602"/>
                <a:gd name="T13" fmla="*/ 3650503 h 510"/>
                <a:gd name="T14" fmla="*/ 7308970 w 602"/>
                <a:gd name="T15" fmla="*/ 50717076 h 510"/>
                <a:gd name="T16" fmla="*/ 7308970 w 602"/>
                <a:gd name="T17" fmla="*/ 50717076 h 510"/>
                <a:gd name="T18" fmla="*/ 7308970 w 602"/>
                <a:gd name="T19" fmla="*/ 58930528 h 510"/>
                <a:gd name="T20" fmla="*/ 74657633 w 602"/>
                <a:gd name="T21" fmla="*/ 58930528 h 510"/>
                <a:gd name="T22" fmla="*/ 78442719 w 602"/>
                <a:gd name="T23" fmla="*/ 62711741 h 510"/>
                <a:gd name="T24" fmla="*/ 74657633 w 602"/>
                <a:gd name="T25" fmla="*/ 66362244 h 510"/>
                <a:gd name="T26" fmla="*/ 66434636 w 602"/>
                <a:gd name="T27" fmla="*/ 55280025 h 510"/>
                <a:gd name="T28" fmla="*/ 66434636 w 602"/>
                <a:gd name="T29" fmla="*/ 55280025 h 510"/>
                <a:gd name="T30" fmla="*/ 58995246 w 602"/>
                <a:gd name="T31" fmla="*/ 55280025 h 510"/>
                <a:gd name="T32" fmla="*/ 55340580 w 602"/>
                <a:gd name="T33" fmla="*/ 51629522 h 510"/>
                <a:gd name="T34" fmla="*/ 55340580 w 602"/>
                <a:gd name="T35" fmla="*/ 25814941 h 510"/>
                <a:gd name="T36" fmla="*/ 58995246 w 602"/>
                <a:gd name="T37" fmla="*/ 22164077 h 510"/>
                <a:gd name="T38" fmla="*/ 66434636 w 602"/>
                <a:gd name="T39" fmla="*/ 22164077 h 510"/>
                <a:gd name="T40" fmla="*/ 70089301 w 602"/>
                <a:gd name="T41" fmla="*/ 25814941 h 510"/>
                <a:gd name="T42" fmla="*/ 70089301 w 602"/>
                <a:gd name="T43" fmla="*/ 51629522 h 510"/>
                <a:gd name="T44" fmla="*/ 66434636 w 602"/>
                <a:gd name="T45" fmla="*/ 55280025 h 510"/>
                <a:gd name="T46" fmla="*/ 45159830 w 602"/>
                <a:gd name="T47" fmla="*/ 55280025 h 510"/>
                <a:gd name="T48" fmla="*/ 45159830 w 602"/>
                <a:gd name="T49" fmla="*/ 55280025 h 510"/>
                <a:gd name="T50" fmla="*/ 37850860 w 602"/>
                <a:gd name="T51" fmla="*/ 55280025 h 510"/>
                <a:gd name="T52" fmla="*/ 34065774 w 602"/>
                <a:gd name="T53" fmla="*/ 51629522 h 510"/>
                <a:gd name="T54" fmla="*/ 34065774 w 602"/>
                <a:gd name="T55" fmla="*/ 11082219 h 510"/>
                <a:gd name="T56" fmla="*/ 37850860 w 602"/>
                <a:gd name="T57" fmla="*/ 7431355 h 510"/>
                <a:gd name="T58" fmla="*/ 45159830 w 602"/>
                <a:gd name="T59" fmla="*/ 7431355 h 510"/>
                <a:gd name="T60" fmla="*/ 48814495 w 602"/>
                <a:gd name="T61" fmla="*/ 11082219 h 510"/>
                <a:gd name="T62" fmla="*/ 48814495 w 602"/>
                <a:gd name="T63" fmla="*/ 51629522 h 510"/>
                <a:gd name="T64" fmla="*/ 45159830 w 602"/>
                <a:gd name="T65" fmla="*/ 55280025 h 510"/>
                <a:gd name="T66" fmla="*/ 24929472 w 602"/>
                <a:gd name="T67" fmla="*/ 55280025 h 510"/>
                <a:gd name="T68" fmla="*/ 24929472 w 602"/>
                <a:gd name="T69" fmla="*/ 55280025 h 510"/>
                <a:gd name="T70" fmla="*/ 17489720 w 602"/>
                <a:gd name="T71" fmla="*/ 55280025 h 510"/>
                <a:gd name="T72" fmla="*/ 13835055 w 602"/>
                <a:gd name="T73" fmla="*/ 51629522 h 510"/>
                <a:gd name="T74" fmla="*/ 13835055 w 602"/>
                <a:gd name="T75" fmla="*/ 44198166 h 510"/>
                <a:gd name="T76" fmla="*/ 17489720 w 602"/>
                <a:gd name="T77" fmla="*/ 40547302 h 510"/>
                <a:gd name="T78" fmla="*/ 24929472 w 602"/>
                <a:gd name="T79" fmla="*/ 40547302 h 510"/>
                <a:gd name="T80" fmla="*/ 28583776 w 602"/>
                <a:gd name="T81" fmla="*/ 44198166 h 510"/>
                <a:gd name="T82" fmla="*/ 28583776 w 602"/>
                <a:gd name="T83" fmla="*/ 51629522 h 510"/>
                <a:gd name="T84" fmla="*/ 24929472 w 602"/>
                <a:gd name="T85" fmla="*/ 55280025 h 51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02" h="510">
                  <a:moveTo>
                    <a:pt x="572" y="509"/>
                  </a:moveTo>
                  <a:lnTo>
                    <a:pt x="572" y="509"/>
                  </a:lnTo>
                  <a:cubicBezTo>
                    <a:pt x="28" y="509"/>
                    <a:pt x="28" y="509"/>
                    <a:pt x="28" y="509"/>
                  </a:cubicBezTo>
                  <a:cubicBezTo>
                    <a:pt x="14" y="509"/>
                    <a:pt x="0" y="502"/>
                    <a:pt x="0" y="481"/>
                  </a:cubicBezTo>
                  <a:cubicBezTo>
                    <a:pt x="0" y="28"/>
                    <a:pt x="0" y="28"/>
                    <a:pt x="0" y="28"/>
                  </a:cubicBezTo>
                  <a:cubicBezTo>
                    <a:pt x="0" y="14"/>
                    <a:pt x="14" y="0"/>
                    <a:pt x="28" y="0"/>
                  </a:cubicBezTo>
                  <a:cubicBezTo>
                    <a:pt x="42" y="0"/>
                    <a:pt x="56" y="14"/>
                    <a:pt x="56" y="28"/>
                  </a:cubicBezTo>
                  <a:cubicBezTo>
                    <a:pt x="56" y="389"/>
                    <a:pt x="56" y="389"/>
                    <a:pt x="56" y="389"/>
                  </a:cubicBezTo>
                  <a:cubicBezTo>
                    <a:pt x="56" y="452"/>
                    <a:pt x="56" y="452"/>
                    <a:pt x="56" y="452"/>
                  </a:cubicBezTo>
                  <a:cubicBezTo>
                    <a:pt x="572" y="452"/>
                    <a:pt x="572" y="452"/>
                    <a:pt x="572" y="452"/>
                  </a:cubicBezTo>
                  <a:cubicBezTo>
                    <a:pt x="594" y="452"/>
                    <a:pt x="601" y="467"/>
                    <a:pt x="601" y="481"/>
                  </a:cubicBezTo>
                  <a:cubicBezTo>
                    <a:pt x="601" y="502"/>
                    <a:pt x="594" y="509"/>
                    <a:pt x="572" y="509"/>
                  </a:cubicBezTo>
                  <a:close/>
                  <a:moveTo>
                    <a:pt x="509" y="424"/>
                  </a:moveTo>
                  <a:lnTo>
                    <a:pt x="509" y="424"/>
                  </a:lnTo>
                  <a:cubicBezTo>
                    <a:pt x="452" y="424"/>
                    <a:pt x="452" y="424"/>
                    <a:pt x="452" y="424"/>
                  </a:cubicBezTo>
                  <a:cubicBezTo>
                    <a:pt x="438" y="424"/>
                    <a:pt x="424" y="417"/>
                    <a:pt x="424" y="396"/>
                  </a:cubicBezTo>
                  <a:cubicBezTo>
                    <a:pt x="424" y="198"/>
                    <a:pt x="424" y="198"/>
                    <a:pt x="424" y="198"/>
                  </a:cubicBezTo>
                  <a:cubicBezTo>
                    <a:pt x="424" y="184"/>
                    <a:pt x="438" y="170"/>
                    <a:pt x="452" y="170"/>
                  </a:cubicBezTo>
                  <a:cubicBezTo>
                    <a:pt x="509" y="170"/>
                    <a:pt x="509" y="170"/>
                    <a:pt x="509" y="170"/>
                  </a:cubicBezTo>
                  <a:cubicBezTo>
                    <a:pt x="523" y="170"/>
                    <a:pt x="537" y="184"/>
                    <a:pt x="537" y="198"/>
                  </a:cubicBezTo>
                  <a:cubicBezTo>
                    <a:pt x="537" y="396"/>
                    <a:pt x="537" y="396"/>
                    <a:pt x="537" y="396"/>
                  </a:cubicBezTo>
                  <a:cubicBezTo>
                    <a:pt x="537" y="417"/>
                    <a:pt x="523" y="424"/>
                    <a:pt x="509" y="424"/>
                  </a:cubicBezTo>
                  <a:close/>
                  <a:moveTo>
                    <a:pt x="346" y="424"/>
                  </a:moveTo>
                  <a:lnTo>
                    <a:pt x="346" y="424"/>
                  </a:lnTo>
                  <a:cubicBezTo>
                    <a:pt x="290" y="424"/>
                    <a:pt x="290" y="424"/>
                    <a:pt x="290" y="424"/>
                  </a:cubicBezTo>
                  <a:cubicBezTo>
                    <a:pt x="276" y="424"/>
                    <a:pt x="261" y="417"/>
                    <a:pt x="261" y="396"/>
                  </a:cubicBezTo>
                  <a:cubicBezTo>
                    <a:pt x="261" y="85"/>
                    <a:pt x="261" y="85"/>
                    <a:pt x="261" y="85"/>
                  </a:cubicBezTo>
                  <a:cubicBezTo>
                    <a:pt x="261" y="71"/>
                    <a:pt x="276" y="57"/>
                    <a:pt x="290" y="57"/>
                  </a:cubicBezTo>
                  <a:cubicBezTo>
                    <a:pt x="346" y="57"/>
                    <a:pt x="346" y="57"/>
                    <a:pt x="346" y="57"/>
                  </a:cubicBezTo>
                  <a:cubicBezTo>
                    <a:pt x="367" y="57"/>
                    <a:pt x="374" y="71"/>
                    <a:pt x="374" y="85"/>
                  </a:cubicBezTo>
                  <a:cubicBezTo>
                    <a:pt x="374" y="396"/>
                    <a:pt x="374" y="396"/>
                    <a:pt x="374" y="396"/>
                  </a:cubicBezTo>
                  <a:cubicBezTo>
                    <a:pt x="374" y="417"/>
                    <a:pt x="367" y="424"/>
                    <a:pt x="346" y="424"/>
                  </a:cubicBezTo>
                  <a:close/>
                  <a:moveTo>
                    <a:pt x="191" y="424"/>
                  </a:moveTo>
                  <a:lnTo>
                    <a:pt x="191" y="424"/>
                  </a:lnTo>
                  <a:cubicBezTo>
                    <a:pt x="134" y="424"/>
                    <a:pt x="134" y="424"/>
                    <a:pt x="134" y="424"/>
                  </a:cubicBezTo>
                  <a:cubicBezTo>
                    <a:pt x="113" y="424"/>
                    <a:pt x="106" y="417"/>
                    <a:pt x="106" y="396"/>
                  </a:cubicBezTo>
                  <a:cubicBezTo>
                    <a:pt x="106" y="339"/>
                    <a:pt x="106" y="339"/>
                    <a:pt x="106" y="339"/>
                  </a:cubicBezTo>
                  <a:cubicBezTo>
                    <a:pt x="106" y="325"/>
                    <a:pt x="113" y="311"/>
                    <a:pt x="134" y="311"/>
                  </a:cubicBezTo>
                  <a:cubicBezTo>
                    <a:pt x="191" y="311"/>
                    <a:pt x="191" y="311"/>
                    <a:pt x="191" y="311"/>
                  </a:cubicBezTo>
                  <a:cubicBezTo>
                    <a:pt x="205" y="311"/>
                    <a:pt x="219" y="325"/>
                    <a:pt x="219" y="339"/>
                  </a:cubicBezTo>
                  <a:cubicBezTo>
                    <a:pt x="219" y="396"/>
                    <a:pt x="219" y="396"/>
                    <a:pt x="219" y="396"/>
                  </a:cubicBezTo>
                  <a:cubicBezTo>
                    <a:pt x="219" y="417"/>
                    <a:pt x="205" y="424"/>
                    <a:pt x="191" y="424"/>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grpSp>
        <p:nvGrpSpPr>
          <p:cNvPr id="22" name="组合 21"/>
          <p:cNvGrpSpPr/>
          <p:nvPr/>
        </p:nvGrpSpPr>
        <p:grpSpPr>
          <a:xfrm>
            <a:off x="5327917" y="1699760"/>
            <a:ext cx="577111" cy="577112"/>
            <a:chOff x="4139952" y="1274820"/>
            <a:chExt cx="432833" cy="432834"/>
          </a:xfrm>
        </p:grpSpPr>
        <p:sp>
          <p:nvSpPr>
            <p:cNvPr id="23" name="椭圆 16"/>
            <p:cNvSpPr>
              <a:spLocks noChangeArrowheads="1"/>
            </p:cNvSpPr>
            <p:nvPr/>
          </p:nvSpPr>
          <p:spPr bwMode="auto">
            <a:xfrm>
              <a:off x="4139952" y="1274820"/>
              <a:ext cx="432833" cy="432834"/>
            </a:xfrm>
            <a:prstGeom prst="ellipse">
              <a:avLst/>
            </a:prstGeom>
            <a:solidFill>
              <a:srgbClr val="3992DB"/>
            </a:solidFill>
            <a:ln>
              <a:noFil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defTabSz="1219200" eaLnBrk="1" hangingPunct="1"/>
              <a:endParaRPr lang="zh-CN" altLang="en-US" sz="2400">
                <a:solidFill>
                  <a:srgbClr val="FFFFFF"/>
                </a:solidFill>
                <a:latin typeface="Calibri" panose="020f0502020204030204" pitchFamily="34" charset="0"/>
              </a:endParaRPr>
            </a:p>
          </p:txBody>
        </p:sp>
        <p:sp>
          <p:nvSpPr>
            <p:cNvPr id="24" name="Freeform 84"/>
            <p:cNvSpPr>
              <a:spLocks noChangeArrowheads="1"/>
            </p:cNvSpPr>
            <p:nvPr/>
          </p:nvSpPr>
          <p:spPr bwMode="auto">
            <a:xfrm>
              <a:off x="4241546" y="1366806"/>
              <a:ext cx="248863" cy="248863"/>
            </a:xfrm>
            <a:custGeom>
              <a:gdLst>
                <a:gd name="T0" fmla="*/ 43332858 w 602"/>
                <a:gd name="T1" fmla="*/ 34979440 h 602"/>
                <a:gd name="T2" fmla="*/ 43332858 w 602"/>
                <a:gd name="T3" fmla="*/ 34979440 h 602"/>
                <a:gd name="T4" fmla="*/ 43332858 w 602"/>
                <a:gd name="T5" fmla="*/ 0 h 602"/>
                <a:gd name="T6" fmla="*/ 78442719 w 602"/>
                <a:gd name="T7" fmla="*/ 34979440 h 602"/>
                <a:gd name="T8" fmla="*/ 43332858 w 602"/>
                <a:gd name="T9" fmla="*/ 34979440 h 602"/>
                <a:gd name="T10" fmla="*/ 36023527 w 602"/>
                <a:gd name="T11" fmla="*/ 78442719 h 602"/>
                <a:gd name="T12" fmla="*/ 36023527 w 602"/>
                <a:gd name="T13" fmla="*/ 78442719 h 602"/>
                <a:gd name="T14" fmla="*/ 0 w 602"/>
                <a:gd name="T15" fmla="*/ 42419192 h 602"/>
                <a:gd name="T16" fmla="*/ 36023527 w 602"/>
                <a:gd name="T17" fmla="*/ 7308970 h 602"/>
                <a:gd name="T18" fmla="*/ 36023527 w 602"/>
                <a:gd name="T19" fmla="*/ 42419192 h 602"/>
                <a:gd name="T20" fmla="*/ 71002968 w 602"/>
                <a:gd name="T21" fmla="*/ 42419192 h 602"/>
                <a:gd name="T22" fmla="*/ 36023527 w 602"/>
                <a:gd name="T23" fmla="*/ 78442719 h 60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02" h="602">
                  <a:moveTo>
                    <a:pt x="332" y="268"/>
                  </a:moveTo>
                  <a:lnTo>
                    <a:pt x="332" y="268"/>
                  </a:lnTo>
                  <a:cubicBezTo>
                    <a:pt x="332" y="0"/>
                    <a:pt x="332" y="0"/>
                    <a:pt x="332" y="0"/>
                  </a:cubicBezTo>
                  <a:cubicBezTo>
                    <a:pt x="481" y="0"/>
                    <a:pt x="601" y="120"/>
                    <a:pt x="601" y="268"/>
                  </a:cubicBezTo>
                  <a:lnTo>
                    <a:pt x="332" y="268"/>
                  </a:lnTo>
                  <a:close/>
                  <a:moveTo>
                    <a:pt x="276" y="601"/>
                  </a:moveTo>
                  <a:lnTo>
                    <a:pt x="276" y="601"/>
                  </a:lnTo>
                  <a:cubicBezTo>
                    <a:pt x="120" y="601"/>
                    <a:pt x="0" y="480"/>
                    <a:pt x="0" y="325"/>
                  </a:cubicBezTo>
                  <a:cubicBezTo>
                    <a:pt x="0" y="176"/>
                    <a:pt x="120" y="56"/>
                    <a:pt x="276" y="56"/>
                  </a:cubicBezTo>
                  <a:cubicBezTo>
                    <a:pt x="276" y="325"/>
                    <a:pt x="276" y="325"/>
                    <a:pt x="276" y="325"/>
                  </a:cubicBezTo>
                  <a:cubicBezTo>
                    <a:pt x="544" y="325"/>
                    <a:pt x="544" y="325"/>
                    <a:pt x="544" y="325"/>
                  </a:cubicBezTo>
                  <a:cubicBezTo>
                    <a:pt x="544" y="480"/>
                    <a:pt x="424" y="601"/>
                    <a:pt x="276" y="601"/>
                  </a:cubicBezTo>
                  <a:close/>
                </a:path>
              </a:pathLst>
            </a:custGeom>
            <a:solidFill>
              <a:schemeClr val="bg1"/>
            </a:solidFill>
            <a:ln>
              <a:noFill/>
            </a:ln>
          </p:spPr>
          <p:txBody>
            <a:bodyPr wrap="none" lIns="45720" tIns="22860" rIns="45720" bIns="2286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endParaRPr lang="en-US" sz="2400">
                <a:solidFill>
                  <a:prstClr val="black"/>
                </a:solidFill>
                <a:latin typeface="Roboto Light"/>
              </a:endParaRPr>
            </a:p>
          </p:txBody>
        </p:sp>
      </p:grpSp>
    </p:spTree>
  </p:cSld>
  <p:clrMapOvr>
    <a:masterClrMapping/>
  </p:clrMapOvr>
  <mc:AlternateContent>
    <mc:Choice xmlns:p14="http://schemas.microsoft.com/office/powerpoint/2010/main" Requires="p14">
      <p:transition spd="slow" advClick="0" advTm="0" p14:dur="1200">
        <p14:prism/>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500"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p:cTn id="7" dur="500" fill="hold"/>
                                        <p:tgtEl>
                                          <p:spTgt spid="19"/>
                                        </p:tgtEl>
                                        <p:attrNameLst>
                                          <p:attrName>ppt_w</p:attrName>
                                        </p:attrNameLst>
                                      </p:cBhvr>
                                      <p:tavLst>
                                        <p:tav tm="0">
                                          <p:val>
                                            <p:fltVal val="0"/>
                                          </p:val>
                                        </p:tav>
                                        <p:tav tm="100000">
                                          <p:val>
                                            <p:strVal val="#ppt_w"/>
                                          </p:val>
                                        </p:tav>
                                      </p:tavLst>
                                    </p:anim>
                                    <p:anim calcmode="lin" valueType="num">
                                      <p:cBhvr>
                                        <p:cTn id="8" dur="500" fill="hold"/>
                                        <p:tgtEl>
                                          <p:spTgt spid="19"/>
                                        </p:tgtEl>
                                        <p:attrNameLst>
                                          <p:attrName>ppt_h</p:attrName>
                                        </p:attrNameLst>
                                      </p:cBhvr>
                                      <p:tavLst>
                                        <p:tav tm="0">
                                          <p:val>
                                            <p:fltVal val="0"/>
                                          </p:val>
                                        </p:tav>
                                        <p:tav tm="100000">
                                          <p:val>
                                            <p:strVal val="#ppt_h"/>
                                          </p:val>
                                        </p:tav>
                                      </p:tavLst>
                                    </p:anim>
                                    <p:animEffect transition="in" filter="fade">
                                      <p:cBhvr>
                                        <p:cTn id="9" dur="500"/>
                                        <p:tgtEl>
                                          <p:spTgt spid="19"/>
                                        </p:tgtEl>
                                      </p:cBhvr>
                                    </p:animEffect>
                                  </p:childTnLst>
                                </p:cTn>
                              </p:par>
                              <p:par>
                                <p:cTn id="10" presetID="53" presetClass="entr" presetSubtype="16" dur="500" fill="hold" nodeType="withEffect">
                                  <p:stCondLst>
                                    <p:cond delay="200"/>
                                  </p:stCondLst>
                                  <p:childTnLst>
                                    <p:set>
                                      <p:cBhvr>
                                        <p:cTn id="11" dur="1" fill="hold">
                                          <p:stCondLst>
                                            <p:cond delay="0"/>
                                          </p:stCondLst>
                                        </p:cTn>
                                        <p:tgtEl>
                                          <p:spTgt spid="22"/>
                                        </p:tgtEl>
                                        <p:attrNameLst>
                                          <p:attrName>style.visibility</p:attrName>
                                        </p:attrNameLst>
                                      </p:cBhvr>
                                      <p:to>
                                        <p:strVal val="visible"/>
                                      </p:to>
                                    </p:set>
                                    <p:anim calcmode="lin" valueType="num">
                                      <p:cBhvr>
                                        <p:cTn id="12" dur="500" fill="hold"/>
                                        <p:tgtEl>
                                          <p:spTgt spid="22"/>
                                        </p:tgtEl>
                                        <p:attrNameLst>
                                          <p:attrName>ppt_w</p:attrName>
                                        </p:attrNameLst>
                                      </p:cBhvr>
                                      <p:tavLst>
                                        <p:tav tm="0">
                                          <p:val>
                                            <p:fltVal val="0"/>
                                          </p:val>
                                        </p:tav>
                                        <p:tav tm="100000">
                                          <p:val>
                                            <p:strVal val="#ppt_w"/>
                                          </p:val>
                                        </p:tav>
                                      </p:tavLst>
                                    </p:anim>
                                    <p:anim calcmode="lin" valueType="num">
                                      <p:cBhvr>
                                        <p:cTn id="13" dur="500" fill="hold"/>
                                        <p:tgtEl>
                                          <p:spTgt spid="22"/>
                                        </p:tgtEl>
                                        <p:attrNameLst>
                                          <p:attrName>ppt_h</p:attrName>
                                        </p:attrNameLst>
                                      </p:cBhvr>
                                      <p:tavLst>
                                        <p:tav tm="0">
                                          <p:val>
                                            <p:fltVal val="0"/>
                                          </p:val>
                                        </p:tav>
                                        <p:tav tm="100000">
                                          <p:val>
                                            <p:strVal val="#ppt_h"/>
                                          </p:val>
                                        </p:tav>
                                      </p:tavLst>
                                    </p:anim>
                                    <p:animEffect transition="in" filter="fade">
                                      <p:cBhvr>
                                        <p:cTn id="14" dur="500"/>
                                        <p:tgtEl>
                                          <p:spTgt spid="22"/>
                                        </p:tgtEl>
                                      </p:cBhvr>
                                    </p:animEffect>
                                  </p:childTnLst>
                                </p:cTn>
                              </p:par>
                              <p:par>
                                <p:cTn id="15" presetID="53" presetClass="entr" presetSubtype="16" dur="500" fill="hold" nodeType="withEffect">
                                  <p:stCondLst>
                                    <p:cond delay="400"/>
                                  </p:stCondLst>
                                  <p:childTnLst>
                                    <p:set>
                                      <p:cBhvr>
                                        <p:cTn id="16" dur="1" fill="hold">
                                          <p:stCondLst>
                                            <p:cond delay="0"/>
                                          </p:stCondLst>
                                        </p:cTn>
                                        <p:tgtEl>
                                          <p:spTgt spid="13"/>
                                        </p:tgtEl>
                                        <p:attrNameLst>
                                          <p:attrName>style.visibility</p:attrName>
                                        </p:attrNameLst>
                                      </p:cBhvr>
                                      <p:to>
                                        <p:strVal val="visible"/>
                                      </p:to>
                                    </p:set>
                                    <p:anim calcmode="lin" valueType="num">
                                      <p:cBhvr>
                                        <p:cTn id="17" dur="500" fill="hold"/>
                                        <p:tgtEl>
                                          <p:spTgt spid="13"/>
                                        </p:tgtEl>
                                        <p:attrNameLst>
                                          <p:attrName>ppt_w</p:attrName>
                                        </p:attrNameLst>
                                      </p:cBhvr>
                                      <p:tavLst>
                                        <p:tav tm="0">
                                          <p:val>
                                            <p:fltVal val="0"/>
                                          </p:val>
                                        </p:tav>
                                        <p:tav tm="100000">
                                          <p:val>
                                            <p:strVal val="#ppt_w"/>
                                          </p:val>
                                        </p:tav>
                                      </p:tavLst>
                                    </p:anim>
                                    <p:anim calcmode="lin" valueType="num">
                                      <p:cBhvr>
                                        <p:cTn id="18" dur="500" fill="hold"/>
                                        <p:tgtEl>
                                          <p:spTgt spid="13"/>
                                        </p:tgtEl>
                                        <p:attrNameLst>
                                          <p:attrName>ppt_h</p:attrName>
                                        </p:attrNameLst>
                                      </p:cBhvr>
                                      <p:tavLst>
                                        <p:tav tm="0">
                                          <p:val>
                                            <p:fltVal val="0"/>
                                          </p:val>
                                        </p:tav>
                                        <p:tav tm="100000">
                                          <p:val>
                                            <p:strVal val="#ppt_h"/>
                                          </p:val>
                                        </p:tav>
                                      </p:tavLst>
                                    </p:anim>
                                    <p:animEffect transition="in" filter="fade">
                                      <p:cBhvr>
                                        <p:cTn id="19" dur="500"/>
                                        <p:tgtEl>
                                          <p:spTgt spid="13"/>
                                        </p:tgtEl>
                                      </p:cBhvr>
                                    </p:animEffect>
                                  </p:childTnLst>
                                </p:cTn>
                              </p:par>
                              <p:par>
                                <p:cTn id="20" presetID="53" presetClass="entr" presetSubtype="16" dur="500" fill="hold" nodeType="withEffect">
                                  <p:stCondLst>
                                    <p:cond delay="600"/>
                                  </p:stCondLst>
                                  <p:childTnLst>
                                    <p:set>
                                      <p:cBhvr>
                                        <p:cTn id="21" dur="1" fill="hold">
                                          <p:stCondLst>
                                            <p:cond delay="0"/>
                                          </p:stCondLst>
                                        </p:cTn>
                                        <p:tgtEl>
                                          <p:spTgt spid="16"/>
                                        </p:tgtEl>
                                        <p:attrNameLst>
                                          <p:attrName>style.visibility</p:attrName>
                                        </p:attrNameLst>
                                      </p:cBhvr>
                                      <p:to>
                                        <p:strVal val="visible"/>
                                      </p:to>
                                    </p:set>
                                    <p:anim calcmode="lin" valueType="num">
                                      <p:cBhvr>
                                        <p:cTn id="22" dur="500" fill="hold"/>
                                        <p:tgtEl>
                                          <p:spTgt spid="16"/>
                                        </p:tgtEl>
                                        <p:attrNameLst>
                                          <p:attrName>ppt_w</p:attrName>
                                        </p:attrNameLst>
                                      </p:cBhvr>
                                      <p:tavLst>
                                        <p:tav tm="0">
                                          <p:val>
                                            <p:fltVal val="0"/>
                                          </p:val>
                                        </p:tav>
                                        <p:tav tm="100000">
                                          <p:val>
                                            <p:strVal val="#ppt_w"/>
                                          </p:val>
                                        </p:tav>
                                      </p:tavLst>
                                    </p:anim>
                                    <p:anim calcmode="lin" valueType="num">
                                      <p:cBhvr>
                                        <p:cTn id="23" dur="500" fill="hold"/>
                                        <p:tgtEl>
                                          <p:spTgt spid="16"/>
                                        </p:tgtEl>
                                        <p:attrNameLst>
                                          <p:attrName>ppt_h</p:attrName>
                                        </p:attrNameLst>
                                      </p:cBhvr>
                                      <p:tavLst>
                                        <p:tav tm="0">
                                          <p:val>
                                            <p:fltVal val="0"/>
                                          </p:val>
                                        </p:tav>
                                        <p:tav tm="100000">
                                          <p:val>
                                            <p:strVal val="#ppt_h"/>
                                          </p:val>
                                        </p:tav>
                                      </p:tavLst>
                                    </p:anim>
                                    <p:animEffect transition="in" filter="fade">
                                      <p:cBhvr>
                                        <p:cTn id="24" dur="500"/>
                                        <p:tgtEl>
                                          <p:spTgt spid="16"/>
                                        </p:tgtEl>
                                      </p:cBhvr>
                                    </p:animEffect>
                                  </p:childTnLst>
                                </p:cTn>
                              </p:par>
                              <p:par>
                                <p:cTn id="25" presetID="53" presetClass="entr" presetSubtype="16" dur="500" fill="hold" nodeType="withEffect">
                                  <p:stCondLst>
                                    <p:cond delay="800"/>
                                  </p:stCondLst>
                                  <p:childTnLst>
                                    <p:set>
                                      <p:cBhvr>
                                        <p:cTn id="26" dur="1" fill="hold">
                                          <p:stCondLst>
                                            <p:cond delay="0"/>
                                          </p:stCondLst>
                                        </p:cTn>
                                        <p:tgtEl>
                                          <p:spTgt spid="10"/>
                                        </p:tgtEl>
                                        <p:attrNameLst>
                                          <p:attrName>style.visibility</p:attrName>
                                        </p:attrNameLst>
                                      </p:cBhvr>
                                      <p:to>
                                        <p:strVal val="visible"/>
                                      </p:to>
                                    </p:set>
                                    <p:anim calcmode="lin" valueType="num">
                                      <p:cBhvr>
                                        <p:cTn id="27" dur="500" fill="hold"/>
                                        <p:tgtEl>
                                          <p:spTgt spid="10"/>
                                        </p:tgtEl>
                                        <p:attrNameLst>
                                          <p:attrName>ppt_w</p:attrName>
                                        </p:attrNameLst>
                                      </p:cBhvr>
                                      <p:tavLst>
                                        <p:tav tm="0">
                                          <p:val>
                                            <p:fltVal val="0"/>
                                          </p:val>
                                        </p:tav>
                                        <p:tav tm="100000">
                                          <p:val>
                                            <p:strVal val="#ppt_w"/>
                                          </p:val>
                                        </p:tav>
                                      </p:tavLst>
                                    </p:anim>
                                    <p:anim calcmode="lin" valueType="num">
                                      <p:cBhvr>
                                        <p:cTn id="28" dur="500" fill="hold"/>
                                        <p:tgtEl>
                                          <p:spTgt spid="10"/>
                                        </p:tgtEl>
                                        <p:attrNameLst>
                                          <p:attrName>ppt_h</p:attrName>
                                        </p:attrNameLst>
                                      </p:cBhvr>
                                      <p:tavLst>
                                        <p:tav tm="0">
                                          <p:val>
                                            <p:fltVal val="0"/>
                                          </p:val>
                                        </p:tav>
                                        <p:tav tm="100000">
                                          <p:val>
                                            <p:strVal val="#ppt_h"/>
                                          </p:val>
                                        </p:tav>
                                      </p:tavLst>
                                    </p:anim>
                                    <p:animEffect transition="in" filter="fade">
                                      <p:cBhvr>
                                        <p:cTn id="29" dur="500"/>
                                        <p:tgtEl>
                                          <p:spTgt spid="10"/>
                                        </p:tgtEl>
                                      </p:cBhvr>
                                    </p:animEffect>
                                  </p:childTnLst>
                                </p:cTn>
                              </p:par>
                            </p:childTnLst>
                          </p:cTn>
                        </p:par>
                        <p:par>
                          <p:cTn id="30" fill="hold" nodeType="afterGroup">
                            <p:stCondLst>
                              <p:cond delay="1300"/>
                            </p:stCondLst>
                            <p:childTnLst>
                              <p:par>
                                <p:cTn id="31" presetID="22" presetClass="entr" presetSubtype="8" dur="200" fill="hold" grpId="0" nodeType="afterEffect">
                                  <p:stCondLst>
                                    <p:cond delay="0"/>
                                  </p:stCondLst>
                                  <p:iterate type="lt">
                                    <p:tmPct val="30000"/>
                                  </p:iterate>
                                  <p:childTnLst>
                                    <p:set>
                                      <p:cBhvr>
                                        <p:cTn id="32" dur="1" fill="hold">
                                          <p:stCondLst>
                                            <p:cond delay="0"/>
                                          </p:stCondLst>
                                        </p:cTn>
                                        <p:tgtEl>
                                          <p:spTgt spid="49"/>
                                        </p:tgtEl>
                                        <p:attrNameLst>
                                          <p:attrName>style.visibility</p:attrName>
                                        </p:attrNameLst>
                                      </p:cBhvr>
                                      <p:to>
                                        <p:strVal val="visible"/>
                                      </p:to>
                                    </p:set>
                                    <p:animEffect transition="in" filter="wipe(left)">
                                      <p:cBhvr>
                                        <p:cTn id="33" dur="200"/>
                                        <p:tgtEl>
                                          <p:spTgt spid="49"/>
                                        </p:tgtEl>
                                      </p:cBhvr>
                                    </p:animEffect>
                                  </p:childTnLst>
                                </p:cTn>
                              </p:par>
                              <p:par>
                                <p:cTn id="34" presetID="36" presetClass="emph" presetSubtype="0" dur="100" fill="hold" grpId="1" nodeType="withEffect">
                                  <p:stCondLst>
                                    <p:cond delay="0"/>
                                  </p:stCondLst>
                                  <p:iterate type="lt">
                                    <p:tmPct val="30000"/>
                                  </p:iterate>
                                  <p:childTnLst>
                                    <p:animScale>
                                      <p:cBhvr>
                                        <p:cTn id="35" dur="50" autoRev="1" fill="hold">
                                          <p:stCondLst>
                                            <p:cond delay="0"/>
                                          </p:stCondLst>
                                        </p:cTn>
                                        <p:tgtEl>
                                          <p:spTgt spid="49"/>
                                        </p:tgtEl>
                                      </p:cBhvr>
                                      <p:to x="80000" y="100000"/>
                                    </p:animScale>
                                    <p:anim by="(#ppt_w*0.10)" calcmode="lin" valueType="num">
                                      <p:cBhvr>
                                        <p:cTn id="36" dur="50" autoRev="1" fill="hold">
                                          <p:stCondLst>
                                            <p:cond delay="0"/>
                                          </p:stCondLst>
                                        </p:cTn>
                                        <p:tgtEl>
                                          <p:spTgt spid="49"/>
                                        </p:tgtEl>
                                        <p:attrNameLst>
                                          <p:attrName>ppt_x</p:attrName>
                                        </p:attrNameLst>
                                      </p:cBhvr>
                                    </p:anim>
                                    <p:anim by="(-#ppt_w*0.10)" calcmode="lin" valueType="num">
                                      <p:cBhvr>
                                        <p:cTn id="37" dur="50" autoRev="1" fill="hold">
                                          <p:stCondLst>
                                            <p:cond delay="0"/>
                                          </p:stCondLst>
                                        </p:cTn>
                                        <p:tgtEl>
                                          <p:spTgt spid="49"/>
                                        </p:tgtEl>
                                        <p:attrNameLst>
                                          <p:attrName>ppt_y</p:attrName>
                                        </p:attrNameLst>
                                      </p:cBhvr>
                                    </p:anim>
                                    <p:animRot by="-480000">
                                      <p:cBhvr>
                                        <p:cTn id="38" dur="50" autoRev="1" fill="hold">
                                          <p:stCondLst>
                                            <p:cond delay="0"/>
                                          </p:stCondLst>
                                        </p:cTn>
                                        <p:tgtEl>
                                          <p:spTgt spid="49"/>
                                        </p:tgtEl>
                                        <p:attrNameLst>
                                          <p:attrName>r</p:attrName>
                                        </p:attrNameLst>
                                      </p:cBhvr>
                                    </p:animRot>
                                  </p:childTnLst>
                                </p:cTn>
                              </p:par>
                            </p:childTnLst>
                          </p:cTn>
                        </p:par>
                        <p:par>
                          <p:cTn id="39" fill="hold" nodeType="afterGroup">
                            <p:stCondLst>
                              <p:cond delay="1500"/>
                            </p:stCondLst>
                            <p:childTnLst>
                              <p:par>
                                <p:cTn id="40" presetID="2" presetClass="entr" presetSubtype="8" dur="800" fill="hold" nodeType="afterEffect">
                                  <p:stCondLst>
                                    <p:cond delay="0"/>
                                  </p:stCondLst>
                                  <p:childTnLst>
                                    <p:set>
                                      <p:cBhvr>
                                        <p:cTn id="41" dur="1" fill="hold">
                                          <p:stCondLst>
                                            <p:cond delay="0"/>
                                          </p:stCondLst>
                                        </p:cTn>
                                        <p:tgtEl>
                                          <p:spTgt spid="25"/>
                                        </p:tgtEl>
                                        <p:attrNameLst>
                                          <p:attrName>style.visibility</p:attrName>
                                        </p:attrNameLst>
                                      </p:cBhvr>
                                      <p:to>
                                        <p:strVal val="visible"/>
                                      </p:to>
                                    </p:set>
                                    <p:anim calcmode="lin" valueType="num">
                                      <p:cBhvr additive="base">
                                        <p:cTn id="42" dur="800" fill="hold"/>
                                        <p:tgtEl>
                                          <p:spTgt spid="25"/>
                                        </p:tgtEl>
                                        <p:attrNameLst>
                                          <p:attrName>ppt_x</p:attrName>
                                        </p:attrNameLst>
                                      </p:cBhvr>
                                      <p:tavLst>
                                        <p:tav tm="0">
                                          <p:val>
                                            <p:strVal val="0-#ppt_w/2"/>
                                          </p:val>
                                        </p:tav>
                                        <p:tav tm="100000">
                                          <p:val>
                                            <p:strVal val="#ppt_x"/>
                                          </p:val>
                                        </p:tav>
                                      </p:tavLst>
                                    </p:anim>
                                    <p:anim calcmode="lin" valueType="num">
                                      <p:cBhvr additive="base">
                                        <p:cTn id="43" dur="800" fill="hold"/>
                                        <p:tgtEl>
                                          <p:spTgt spid="2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49" grpId="1"/>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 name="Title 1"/>
          <p:cNvSpPr txBox="1"/>
          <p:nvPr/>
        </p:nvSpPr>
        <p:spPr>
          <a:xfrm>
            <a:off x="1143840" y="266934"/>
            <a:ext cx="2839925" cy="505969"/>
          </a:xfrm>
          <a:prstGeom prst="rect">
            <a:avLst/>
          </a:prstGeom>
        </p:spPr>
        <p:txBody>
          <a:bodyPr lIns="0" rIns="0" anchor="ctr">
            <a:noAutofit/>
          </a:bodyPr>
          <a:lstStyle>
            <a:defPPr>
              <a:defRPr lang="zh-CN"/>
            </a:defPPr>
            <a:lvl1pPr marL="0" algn="ctr" defTabSz="914400" rtl="0" eaLnBrk="1" latinLnBrk="0" hangingPunct="1">
              <a:spcBef>
                <a:spcPct val="0"/>
              </a:spcBef>
              <a:buNone/>
              <a:defRPr sz="3000" b="0" kern="1200">
                <a:solidFill>
                  <a:schemeClr val="accent1"/>
                </a:solidFill>
                <a:latin typeface="U.S. 101" pitchFamily="2" charset="0"/>
                <a:ea typeface="Roboto" panose="02000000000000000000" pitchFamily="2" charset="0"/>
                <a:cs typeface="Open Sans Light" panose="020b03060305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1219200"/>
            <a:r>
              <a:rPr lang="zh-CN" altLang="en-US" sz="2400" b="1">
                <a:solidFill>
                  <a:prstClr val="black">
                    <a:lumMod val="75000"/>
                    <a:lumOff val="25000"/>
                  </a:prstClr>
                </a:solidFill>
                <a:latin typeface="微软雅黑" pitchFamily="34" charset="-122"/>
                <a:ea typeface="微软雅黑" pitchFamily="34" charset="-122"/>
              </a:rPr>
              <a:t>建立工作推进机制</a:t>
            </a:r>
          </a:p>
        </p:txBody>
      </p:sp>
      <p:sp>
        <p:nvSpPr>
          <p:cNvPr id="27" name="圆角矩形 26"/>
          <p:cNvSpPr/>
          <p:nvPr/>
        </p:nvSpPr>
        <p:spPr>
          <a:xfrm>
            <a:off x="1198880" y="1793240"/>
            <a:ext cx="9727565" cy="3961130"/>
          </a:xfrm>
          <a:prstGeom prst="roundRect">
            <a:avLst>
              <a:gd name="adj" fmla="val 0"/>
            </a:avLst>
          </a:prstGeom>
          <a:no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39" name="TextBox 38"/>
          <p:cNvSpPr txBox="1"/>
          <p:nvPr/>
        </p:nvSpPr>
        <p:spPr>
          <a:xfrm>
            <a:off x="1594865" y="2177435"/>
            <a:ext cx="9001000" cy="3101340"/>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defTabSz="1219200" fontAlgn="auto">
              <a:lnSpc>
                <a:spcPct val="120000"/>
              </a:lnSpc>
            </a:pPr>
            <a:r>
              <a:rPr lang="zh-CN" altLang="en-US" sz="2400" b="1">
                <a:latin typeface="+mn-ea"/>
                <a:cs typeface="+mn-ea"/>
              </a:rPr>
              <a:t>企业应在现有安全生产组织机构的基础上，结合自身情况专门或合署成立双重预防机制建设领导小组，负责制定完善本企业双重预防机制建设相关工作制度和工作方案。</a:t>
            </a:r>
          </a:p>
          <a:p>
            <a:pPr indent="457200" algn="just" defTabSz="1219200" fontAlgn="auto">
              <a:lnSpc>
                <a:spcPct val="120000"/>
              </a:lnSpc>
            </a:pPr>
            <a:r>
              <a:rPr lang="zh-CN" altLang="en-US" sz="2400" b="1">
                <a:latin typeface="+mn-ea"/>
                <a:cs typeface="+mn-ea"/>
              </a:rPr>
              <a:t>领导小组的组成人员应至少包括</a:t>
            </a:r>
            <a:r>
              <a:rPr lang="zh-CN" altLang="en-US" sz="2400" b="1">
                <a:solidFill>
                  <a:srgbClr val="FF0000"/>
                </a:solidFill>
                <a:latin typeface="+mn-ea"/>
                <a:cs typeface="+mn-ea"/>
              </a:rPr>
              <a:t>企业主要负责人、分管负责人、各部门负责人以及各重要岗位人员</a:t>
            </a:r>
            <a:r>
              <a:rPr lang="zh-CN" altLang="en-US" sz="2400" b="1">
                <a:latin typeface="+mn-ea"/>
                <a:cs typeface="+mn-ea"/>
              </a:rPr>
              <a:t>，主要负责人担任组长，明确各成员职责，全面负责推进双重预防机制建设和运行工作。企业也可以聘请安全专家或注册安全工程师协助开展双重预防机制建设工作。</a:t>
            </a:r>
          </a:p>
        </p:txBody>
      </p:sp>
      <p:sp>
        <p:nvSpPr>
          <p:cNvPr id="40" name="矩形 93"/>
          <p:cNvSpPr/>
          <p:nvPr/>
        </p:nvSpPr>
        <p:spPr>
          <a:xfrm>
            <a:off x="1148657" y="1793392"/>
            <a:ext cx="384043" cy="384043"/>
          </a:xfrm>
          <a:custGeom>
            <a:rect l="l" t="t" r="r" b="b"/>
            <a:pathLst>
              <a:path w="504056" h="504056">
                <a:moveTo>
                  <a:pt x="0" y="0"/>
                </a:moveTo>
                <a:lnTo>
                  <a:pt x="504056" y="0"/>
                </a:lnTo>
                <a:lnTo>
                  <a:pt x="504056" y="144016"/>
                </a:lnTo>
                <a:lnTo>
                  <a:pt x="144016" y="144016"/>
                </a:lnTo>
                <a:lnTo>
                  <a:pt x="144016" y="504056"/>
                </a:lnTo>
                <a:lnTo>
                  <a:pt x="0" y="50405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41" name="矩形 93"/>
          <p:cNvSpPr/>
          <p:nvPr/>
        </p:nvSpPr>
        <p:spPr>
          <a:xfrm rot="10800000">
            <a:off x="10609256" y="5403587"/>
            <a:ext cx="384043" cy="384043"/>
          </a:xfrm>
          <a:custGeom>
            <a:rect l="l" t="t" r="r" b="b"/>
            <a:pathLst>
              <a:path w="504056" h="504056">
                <a:moveTo>
                  <a:pt x="0" y="0"/>
                </a:moveTo>
                <a:lnTo>
                  <a:pt x="504056" y="0"/>
                </a:lnTo>
                <a:lnTo>
                  <a:pt x="504056" y="144016"/>
                </a:lnTo>
                <a:lnTo>
                  <a:pt x="144016" y="144016"/>
                </a:lnTo>
                <a:lnTo>
                  <a:pt x="144016" y="504056"/>
                </a:lnTo>
                <a:lnTo>
                  <a:pt x="0" y="50405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2" name="文本框 1"/>
          <p:cNvSpPr txBox="1"/>
          <p:nvPr/>
        </p:nvSpPr>
        <p:spPr>
          <a:xfrm>
            <a:off x="334645" y="960120"/>
            <a:ext cx="2011680"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defTabSz="1219200" eaLnBrk="0" hangingPunct="0">
              <a:lnSpc>
                <a:spcPct val="150000"/>
              </a:lnSpc>
              <a:buClrTx/>
              <a:buSzTx/>
              <a:buFontTx/>
            </a:pPr>
            <a:r>
              <a:rPr lang="zh-CN" altLang="en-US" sz="2400" b="1">
                <a:solidFill>
                  <a:srgbClr val="005DA2"/>
                </a:solidFill>
                <a:latin typeface="微软雅黑" pitchFamily="34" charset="-122"/>
                <a:ea typeface="微软雅黑" pitchFamily="34" charset="-122"/>
              </a:rPr>
              <a:t>成立组织机构</a:t>
            </a:r>
          </a:p>
        </p:txBody>
      </p:sp>
    </p:spTree>
  </p:cSld>
  <p:clrMapOvr>
    <a:masterClrMapping/>
  </p:clrMapOvr>
  <p:transition spd="slow" advClick="0" advTm="0">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1" presetClass="entr" presetSubtype="0" dur="500" fill="hold" grpId="0" nodeType="afterEffect">
                                  <p:stCondLst>
                                    <p:cond delay="0"/>
                                  </p:stCondLst>
                                  <p:iterate type="lt">
                                    <p:tmPct val="10000"/>
                                  </p:iterate>
                                  <p:childTnLst>
                                    <p:set>
                                      <p:cBhvr>
                                        <p:cTn id="6" dur="1" fill="hold">
                                          <p:stCondLst>
                                            <p:cond delay="0"/>
                                          </p:stCondLst>
                                        </p:cTn>
                                        <p:tgtEl>
                                          <p:spTgt spid="26"/>
                                        </p:tgtEl>
                                        <p:attrNameLst>
                                          <p:attrName>style.visibility</p:attrName>
                                        </p:attrNameLst>
                                      </p:cBhvr>
                                      <p:to>
                                        <p:strVal val="visible"/>
                                      </p:to>
                                    </p:set>
                                    <p:anim calcmode="lin" valueType="num">
                                      <p:cBhvr>
                                        <p:cTn id="7" dur="500" fill="hold"/>
                                        <p:tgtEl>
                                          <p:spTgt spid="26"/>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6"/>
                                        </p:tgtEl>
                                        <p:attrNameLst>
                                          <p:attrName>ppt_y</p:attrName>
                                        </p:attrNameLst>
                                      </p:cBhvr>
                                      <p:tavLst>
                                        <p:tav tm="0">
                                          <p:val>
                                            <p:strVal val="#ppt_y"/>
                                          </p:val>
                                        </p:tav>
                                        <p:tav tm="100000">
                                          <p:val>
                                            <p:strVal val="#ppt_y"/>
                                          </p:val>
                                        </p:tav>
                                      </p:tavLst>
                                    </p:anim>
                                    <p:anim calcmode="lin" valueType="num">
                                      <p:cBhvr>
                                        <p:cTn id="9" dur="500" fill="hold"/>
                                        <p:tgtEl>
                                          <p:spTgt spid="26"/>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6"/>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6"/>
                                        </p:tgtEl>
                                      </p:cBhvr>
                                    </p:animEffect>
                                  </p:childTnLst>
                                </p:cTn>
                              </p:par>
                            </p:childTnLst>
                          </p:cTn>
                        </p:par>
                        <p:par>
                          <p:cTn id="12" fill="hold" nodeType="afterGroup">
                            <p:stCondLst>
                              <p:cond delay="500"/>
                            </p:stCondLst>
                            <p:childTnLst>
                              <p:par>
                                <p:cTn id="13" presetID="53" presetClass="entr" presetSubtype="528" dur="500" fill="hold" grpId="0" nodeType="afterEffect">
                                  <p:stCondLst>
                                    <p:cond delay="0"/>
                                  </p:stCondLst>
                                  <p:childTnLst>
                                    <p:set>
                                      <p:cBhvr>
                                        <p:cTn id="14" dur="1" fill="hold">
                                          <p:stCondLst>
                                            <p:cond delay="0"/>
                                          </p:stCondLst>
                                        </p:cTn>
                                        <p:tgtEl>
                                          <p:spTgt spid="40"/>
                                        </p:tgtEl>
                                        <p:attrNameLst>
                                          <p:attrName>style.visibility</p:attrName>
                                        </p:attrNameLst>
                                      </p:cBhvr>
                                      <p:to>
                                        <p:strVal val="visible"/>
                                      </p:to>
                                    </p:set>
                                    <p:anim calcmode="lin" valueType="num">
                                      <p:cBhvr>
                                        <p:cTn id="15" dur="500" fill="hold"/>
                                        <p:tgtEl>
                                          <p:spTgt spid="40"/>
                                        </p:tgtEl>
                                        <p:attrNameLst>
                                          <p:attrName>ppt_w</p:attrName>
                                        </p:attrNameLst>
                                      </p:cBhvr>
                                      <p:tavLst>
                                        <p:tav tm="0">
                                          <p:val>
                                            <p:fltVal val="0"/>
                                          </p:val>
                                        </p:tav>
                                        <p:tav tm="100000">
                                          <p:val>
                                            <p:strVal val="#ppt_w"/>
                                          </p:val>
                                        </p:tav>
                                      </p:tavLst>
                                    </p:anim>
                                    <p:anim calcmode="lin" valueType="num">
                                      <p:cBhvr>
                                        <p:cTn id="16" dur="500" fill="hold"/>
                                        <p:tgtEl>
                                          <p:spTgt spid="40"/>
                                        </p:tgtEl>
                                        <p:attrNameLst>
                                          <p:attrName>ppt_h</p:attrName>
                                        </p:attrNameLst>
                                      </p:cBhvr>
                                      <p:tavLst>
                                        <p:tav tm="0">
                                          <p:val>
                                            <p:fltVal val="0"/>
                                          </p:val>
                                        </p:tav>
                                        <p:tav tm="100000">
                                          <p:val>
                                            <p:strVal val="#ppt_h"/>
                                          </p:val>
                                        </p:tav>
                                      </p:tavLst>
                                    </p:anim>
                                    <p:animEffect transition="in" filter="fade">
                                      <p:cBhvr>
                                        <p:cTn id="17" dur="500"/>
                                        <p:tgtEl>
                                          <p:spTgt spid="40"/>
                                        </p:tgtEl>
                                      </p:cBhvr>
                                    </p:animEffect>
                                    <p:anim calcmode="lin" valueType="num">
                                      <p:cBhvr>
                                        <p:cTn id="18" dur="500" fill="hold"/>
                                        <p:tgtEl>
                                          <p:spTgt spid="40"/>
                                        </p:tgtEl>
                                        <p:attrNameLst>
                                          <p:attrName>ppt_x</p:attrName>
                                        </p:attrNameLst>
                                      </p:cBhvr>
                                      <p:tavLst>
                                        <p:tav tm="0">
                                          <p:val>
                                            <p:fltVal val="0.5"/>
                                          </p:val>
                                        </p:tav>
                                        <p:tav tm="100000">
                                          <p:val>
                                            <p:strVal val="#ppt_x"/>
                                          </p:val>
                                        </p:tav>
                                      </p:tavLst>
                                    </p:anim>
                                    <p:anim calcmode="lin" valueType="num">
                                      <p:cBhvr>
                                        <p:cTn id="19" dur="500" fill="hold"/>
                                        <p:tgtEl>
                                          <p:spTgt spid="40"/>
                                        </p:tgtEl>
                                        <p:attrNameLst>
                                          <p:attrName>ppt_y</p:attrName>
                                        </p:attrNameLst>
                                      </p:cBhvr>
                                      <p:tavLst>
                                        <p:tav tm="0">
                                          <p:val>
                                            <p:fltVal val="0.5"/>
                                          </p:val>
                                        </p:tav>
                                        <p:tav tm="100000">
                                          <p:val>
                                            <p:strVal val="#ppt_y"/>
                                          </p:val>
                                        </p:tav>
                                      </p:tavLst>
                                    </p:anim>
                                  </p:childTnLst>
                                </p:cTn>
                              </p:par>
                              <p:par>
                                <p:cTn id="20" presetID="53" presetClass="entr" presetSubtype="528" dur="500" fill="hold" grpId="0" nodeType="withEffect">
                                  <p:stCondLst>
                                    <p:cond delay="0"/>
                                  </p:stCondLst>
                                  <p:childTnLst>
                                    <p:set>
                                      <p:cBhvr>
                                        <p:cTn id="21" dur="1" fill="hold">
                                          <p:stCondLst>
                                            <p:cond delay="0"/>
                                          </p:stCondLst>
                                        </p:cTn>
                                        <p:tgtEl>
                                          <p:spTgt spid="41"/>
                                        </p:tgtEl>
                                        <p:attrNameLst>
                                          <p:attrName>style.visibility</p:attrName>
                                        </p:attrNameLst>
                                      </p:cBhvr>
                                      <p:to>
                                        <p:strVal val="visible"/>
                                      </p:to>
                                    </p:set>
                                    <p:anim calcmode="lin" valueType="num">
                                      <p:cBhvr>
                                        <p:cTn id="22" dur="500" fill="hold"/>
                                        <p:tgtEl>
                                          <p:spTgt spid="41"/>
                                        </p:tgtEl>
                                        <p:attrNameLst>
                                          <p:attrName>ppt_w</p:attrName>
                                        </p:attrNameLst>
                                      </p:cBhvr>
                                      <p:tavLst>
                                        <p:tav tm="0">
                                          <p:val>
                                            <p:fltVal val="0"/>
                                          </p:val>
                                        </p:tav>
                                        <p:tav tm="100000">
                                          <p:val>
                                            <p:strVal val="#ppt_w"/>
                                          </p:val>
                                        </p:tav>
                                      </p:tavLst>
                                    </p:anim>
                                    <p:anim calcmode="lin" valueType="num">
                                      <p:cBhvr>
                                        <p:cTn id="23" dur="500" fill="hold"/>
                                        <p:tgtEl>
                                          <p:spTgt spid="41"/>
                                        </p:tgtEl>
                                        <p:attrNameLst>
                                          <p:attrName>ppt_h</p:attrName>
                                        </p:attrNameLst>
                                      </p:cBhvr>
                                      <p:tavLst>
                                        <p:tav tm="0">
                                          <p:val>
                                            <p:fltVal val="0"/>
                                          </p:val>
                                        </p:tav>
                                        <p:tav tm="100000">
                                          <p:val>
                                            <p:strVal val="#ppt_h"/>
                                          </p:val>
                                        </p:tav>
                                      </p:tavLst>
                                    </p:anim>
                                    <p:animEffect transition="in" filter="fade">
                                      <p:cBhvr>
                                        <p:cTn id="24" dur="500"/>
                                        <p:tgtEl>
                                          <p:spTgt spid="41"/>
                                        </p:tgtEl>
                                      </p:cBhvr>
                                    </p:animEffect>
                                    <p:anim calcmode="lin" valueType="num">
                                      <p:cBhvr>
                                        <p:cTn id="25" dur="500" fill="hold"/>
                                        <p:tgtEl>
                                          <p:spTgt spid="41"/>
                                        </p:tgtEl>
                                        <p:attrNameLst>
                                          <p:attrName>ppt_x</p:attrName>
                                        </p:attrNameLst>
                                      </p:cBhvr>
                                      <p:tavLst>
                                        <p:tav tm="0">
                                          <p:val>
                                            <p:fltVal val="0.5"/>
                                          </p:val>
                                        </p:tav>
                                        <p:tav tm="100000">
                                          <p:val>
                                            <p:strVal val="#ppt_x"/>
                                          </p:val>
                                        </p:tav>
                                      </p:tavLst>
                                    </p:anim>
                                    <p:anim calcmode="lin" valueType="num">
                                      <p:cBhvr>
                                        <p:cTn id="26" dur="500" fill="hold"/>
                                        <p:tgtEl>
                                          <p:spTgt spid="41"/>
                                        </p:tgtEl>
                                        <p:attrNameLst>
                                          <p:attrName>ppt_y</p:attrName>
                                        </p:attrNameLst>
                                      </p:cBhvr>
                                      <p:tavLst>
                                        <p:tav tm="0">
                                          <p:val>
                                            <p:fltVal val="0.5"/>
                                          </p:val>
                                        </p:tav>
                                        <p:tav tm="100000">
                                          <p:val>
                                            <p:strVal val="#ppt_y"/>
                                          </p:val>
                                        </p:tav>
                                      </p:tavLst>
                                    </p:anim>
                                  </p:childTnLst>
                                </p:cTn>
                              </p:par>
                            </p:childTnLst>
                          </p:cTn>
                        </p:par>
                        <p:par>
                          <p:cTn id="27" fill="hold" nodeType="afterGroup">
                            <p:stCondLst>
                              <p:cond delay="1000"/>
                            </p:stCondLst>
                            <p:childTnLst>
                              <p:par>
                                <p:cTn id="28" presetID="22" presetClass="entr" presetSubtype="1" dur="500" fill="hold" grpId="0" nodeType="afterEffect">
                                  <p:stCondLst>
                                    <p:cond delay="0"/>
                                  </p:stCondLst>
                                  <p:childTnLst>
                                    <p:set>
                                      <p:cBhvr>
                                        <p:cTn id="29" dur="1" fill="hold">
                                          <p:stCondLst>
                                            <p:cond delay="0"/>
                                          </p:stCondLst>
                                        </p:cTn>
                                        <p:tgtEl>
                                          <p:spTgt spid="27"/>
                                        </p:tgtEl>
                                        <p:attrNameLst>
                                          <p:attrName>style.visibility</p:attrName>
                                        </p:attrNameLst>
                                      </p:cBhvr>
                                      <p:to>
                                        <p:strVal val="visible"/>
                                      </p:to>
                                    </p:set>
                                    <p:animEffect transition="in" filter="wipe(up)">
                                      <p:cBhvr>
                                        <p:cTn id="30" dur="500"/>
                                        <p:tgtEl>
                                          <p:spTgt spid="27"/>
                                        </p:tgtEl>
                                      </p:cBhvr>
                                    </p:animEffect>
                                  </p:childTnLst>
                                </p:cTn>
                              </p:par>
                            </p:childTnLst>
                          </p:cTn>
                        </p:par>
                        <p:par>
                          <p:cTn id="31" fill="hold" nodeType="afterGroup">
                            <p:stCondLst>
                              <p:cond delay="1500"/>
                            </p:stCondLst>
                            <p:childTnLst>
                              <p:par>
                                <p:cTn id="32" presetID="22" presetClass="entr" presetSubtype="1" dur="500" fill="hold" grpId="0" nodeType="afterEffect">
                                  <p:stCondLst>
                                    <p:cond delay="0"/>
                                  </p:stCondLst>
                                  <p:childTnLst>
                                    <p:set>
                                      <p:cBhvr>
                                        <p:cTn id="33" dur="1" fill="hold">
                                          <p:stCondLst>
                                            <p:cond delay="0"/>
                                          </p:stCondLst>
                                        </p:cTn>
                                        <p:tgtEl>
                                          <p:spTgt spid="39"/>
                                        </p:tgtEl>
                                        <p:attrNameLst>
                                          <p:attrName>style.visibility</p:attrName>
                                        </p:attrNameLst>
                                      </p:cBhvr>
                                      <p:to>
                                        <p:strVal val="visible"/>
                                      </p:to>
                                    </p:set>
                                    <p:animEffect transition="in" filter="wipe(up)">
                                      <p:cBhvr>
                                        <p:cTn id="34"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7" grpId="0"/>
      <p:bldP spid="39" grpId="0"/>
      <p:bldP spid="40" grpId="0"/>
      <p:bldP spid="41"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 name="Title 1"/>
          <p:cNvSpPr txBox="1"/>
          <p:nvPr/>
        </p:nvSpPr>
        <p:spPr>
          <a:xfrm>
            <a:off x="1143840" y="266934"/>
            <a:ext cx="2839925" cy="505969"/>
          </a:xfrm>
          <a:prstGeom prst="rect">
            <a:avLst/>
          </a:prstGeom>
        </p:spPr>
        <p:txBody>
          <a:bodyPr lIns="0" rIns="0" anchor="ctr">
            <a:noAutofit/>
          </a:bodyPr>
          <a:lstStyle>
            <a:defPPr>
              <a:defRPr lang="zh-CN"/>
            </a:defPPr>
            <a:lvl1pPr marL="0" algn="ctr" defTabSz="914400" rtl="0" eaLnBrk="1" latinLnBrk="0" hangingPunct="1">
              <a:spcBef>
                <a:spcPct val="0"/>
              </a:spcBef>
              <a:buNone/>
              <a:defRPr sz="3000" b="0" kern="1200">
                <a:solidFill>
                  <a:schemeClr val="accent1"/>
                </a:solidFill>
                <a:latin typeface="U.S. 101" pitchFamily="2" charset="0"/>
                <a:ea typeface="Roboto" panose="02000000000000000000" pitchFamily="2" charset="0"/>
                <a:cs typeface="Open Sans Light" panose="020b030603050402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1219200"/>
            <a:r>
              <a:rPr lang="zh-CN" altLang="en-US" sz="2400" b="1">
                <a:solidFill>
                  <a:prstClr val="black">
                    <a:lumMod val="75000"/>
                    <a:lumOff val="25000"/>
                  </a:prstClr>
                </a:solidFill>
                <a:latin typeface="微软雅黑" pitchFamily="34" charset="-122"/>
                <a:ea typeface="微软雅黑" pitchFamily="34" charset="-122"/>
              </a:rPr>
              <a:t>建立工作推进机制</a:t>
            </a:r>
          </a:p>
        </p:txBody>
      </p:sp>
      <p:sp>
        <p:nvSpPr>
          <p:cNvPr id="27" name="圆角矩形 26"/>
          <p:cNvSpPr/>
          <p:nvPr/>
        </p:nvSpPr>
        <p:spPr>
          <a:xfrm>
            <a:off x="1198880" y="1793240"/>
            <a:ext cx="9727565" cy="3961130"/>
          </a:xfrm>
          <a:prstGeom prst="roundRect">
            <a:avLst>
              <a:gd name="adj" fmla="val 0"/>
            </a:avLst>
          </a:prstGeom>
          <a:no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39" name="TextBox 38"/>
          <p:cNvSpPr txBox="1"/>
          <p:nvPr/>
        </p:nvSpPr>
        <p:spPr>
          <a:xfrm>
            <a:off x="1561845" y="2743220"/>
            <a:ext cx="9001000" cy="1772285"/>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defTabSz="1219200" fontAlgn="auto">
              <a:lnSpc>
                <a:spcPct val="120000"/>
              </a:lnSpc>
            </a:pPr>
            <a:r>
              <a:rPr lang="zh-CN" altLang="en-US" sz="2400" b="1">
                <a:latin typeface="+mn-ea"/>
                <a:cs typeface="+mn-ea"/>
              </a:rPr>
              <a:t>企业应制定双重预防机制建设工作方案，明确</a:t>
            </a:r>
            <a:r>
              <a:rPr lang="zh-CN" altLang="en-US" sz="2400" b="1">
                <a:solidFill>
                  <a:srgbClr val="FF0000"/>
                </a:solidFill>
                <a:latin typeface="+mn-ea"/>
                <a:cs typeface="+mn-ea"/>
              </a:rPr>
              <a:t>工作目标、内容、要求和保障措施</a:t>
            </a:r>
            <a:r>
              <a:rPr lang="zh-CN" altLang="en-US" sz="2400" b="1">
                <a:latin typeface="+mn-ea"/>
                <a:cs typeface="+mn-ea"/>
              </a:rPr>
              <a:t>等。企业所属各部门、各单位应制定本部门、本单位的工作计划，做到责任层层分解、过程全员参与，确保双重预防机制建设各项工作落到实处。</a:t>
            </a:r>
          </a:p>
        </p:txBody>
      </p:sp>
      <p:sp>
        <p:nvSpPr>
          <p:cNvPr id="40" name="矩形 93"/>
          <p:cNvSpPr/>
          <p:nvPr/>
        </p:nvSpPr>
        <p:spPr>
          <a:xfrm>
            <a:off x="1148657" y="1793392"/>
            <a:ext cx="384043" cy="384043"/>
          </a:xfrm>
          <a:custGeom>
            <a:rect l="l" t="t" r="r" b="b"/>
            <a:pathLst>
              <a:path w="504056" h="504056">
                <a:moveTo>
                  <a:pt x="0" y="0"/>
                </a:moveTo>
                <a:lnTo>
                  <a:pt x="504056" y="0"/>
                </a:lnTo>
                <a:lnTo>
                  <a:pt x="504056" y="144016"/>
                </a:lnTo>
                <a:lnTo>
                  <a:pt x="144016" y="144016"/>
                </a:lnTo>
                <a:lnTo>
                  <a:pt x="144016" y="504056"/>
                </a:lnTo>
                <a:lnTo>
                  <a:pt x="0" y="50405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41" name="矩形 93"/>
          <p:cNvSpPr/>
          <p:nvPr/>
        </p:nvSpPr>
        <p:spPr>
          <a:xfrm rot="10800000">
            <a:off x="10609256" y="5403587"/>
            <a:ext cx="384043" cy="384043"/>
          </a:xfrm>
          <a:custGeom>
            <a:rect l="l" t="t" r="r" b="b"/>
            <a:pathLst>
              <a:path w="504056" h="504056">
                <a:moveTo>
                  <a:pt x="0" y="0"/>
                </a:moveTo>
                <a:lnTo>
                  <a:pt x="504056" y="0"/>
                </a:lnTo>
                <a:lnTo>
                  <a:pt x="504056" y="144016"/>
                </a:lnTo>
                <a:lnTo>
                  <a:pt x="144016" y="144016"/>
                </a:lnTo>
                <a:lnTo>
                  <a:pt x="144016" y="504056"/>
                </a:lnTo>
                <a:lnTo>
                  <a:pt x="0" y="50405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9200"/>
            <a:endParaRPr lang="zh-CN" altLang="en-US" sz="2400">
              <a:solidFill>
                <a:prstClr val="white"/>
              </a:solidFill>
              <a:latin typeface="Calibri"/>
              <a:ea typeface="宋体" panose="02010600030101010101" pitchFamily="2" charset="-122"/>
            </a:endParaRPr>
          </a:p>
        </p:txBody>
      </p:sp>
      <p:sp>
        <p:nvSpPr>
          <p:cNvPr id="2" name="文本框 1"/>
          <p:cNvSpPr txBox="1"/>
          <p:nvPr/>
        </p:nvSpPr>
        <p:spPr>
          <a:xfrm>
            <a:off x="334645" y="960120"/>
            <a:ext cx="2011680"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defTabSz="1219200" eaLnBrk="0" hangingPunct="0">
              <a:lnSpc>
                <a:spcPct val="150000"/>
              </a:lnSpc>
              <a:buClrTx/>
              <a:buSzTx/>
              <a:buFontTx/>
            </a:pPr>
            <a:r>
              <a:rPr lang="zh-CN" altLang="en-US" sz="2400" b="1">
                <a:solidFill>
                  <a:srgbClr val="005DA2"/>
                </a:solidFill>
                <a:latin typeface="微软雅黑" pitchFamily="34" charset="-122"/>
                <a:ea typeface="微软雅黑" pitchFamily="34" charset="-122"/>
              </a:rPr>
              <a:t>编制工作方案</a:t>
            </a:r>
          </a:p>
        </p:txBody>
      </p:sp>
    </p:spTree>
  </p:cSld>
  <p:clrMapOvr>
    <a:masterClrMapping/>
  </p:clrMapOvr>
  <p:transition spd="slow" advClick="0" advTm="0">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1" presetClass="entr" presetSubtype="0" dur="500" fill="hold" grpId="0" nodeType="afterEffect">
                                  <p:stCondLst>
                                    <p:cond delay="0"/>
                                  </p:stCondLst>
                                  <p:iterate type="lt">
                                    <p:tmPct val="10000"/>
                                  </p:iterate>
                                  <p:childTnLst>
                                    <p:set>
                                      <p:cBhvr>
                                        <p:cTn id="6" dur="1" fill="hold">
                                          <p:stCondLst>
                                            <p:cond delay="0"/>
                                          </p:stCondLst>
                                        </p:cTn>
                                        <p:tgtEl>
                                          <p:spTgt spid="26"/>
                                        </p:tgtEl>
                                        <p:attrNameLst>
                                          <p:attrName>style.visibility</p:attrName>
                                        </p:attrNameLst>
                                      </p:cBhvr>
                                      <p:to>
                                        <p:strVal val="visible"/>
                                      </p:to>
                                    </p:set>
                                    <p:anim calcmode="lin" valueType="num">
                                      <p:cBhvr>
                                        <p:cTn id="7" dur="500" fill="hold"/>
                                        <p:tgtEl>
                                          <p:spTgt spid="26"/>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6"/>
                                        </p:tgtEl>
                                        <p:attrNameLst>
                                          <p:attrName>ppt_y</p:attrName>
                                        </p:attrNameLst>
                                      </p:cBhvr>
                                      <p:tavLst>
                                        <p:tav tm="0">
                                          <p:val>
                                            <p:strVal val="#ppt_y"/>
                                          </p:val>
                                        </p:tav>
                                        <p:tav tm="100000">
                                          <p:val>
                                            <p:strVal val="#ppt_y"/>
                                          </p:val>
                                        </p:tav>
                                      </p:tavLst>
                                    </p:anim>
                                    <p:anim calcmode="lin" valueType="num">
                                      <p:cBhvr>
                                        <p:cTn id="9" dur="500" fill="hold"/>
                                        <p:tgtEl>
                                          <p:spTgt spid="26"/>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6"/>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6"/>
                                        </p:tgtEl>
                                      </p:cBhvr>
                                    </p:animEffect>
                                  </p:childTnLst>
                                </p:cTn>
                              </p:par>
                            </p:childTnLst>
                          </p:cTn>
                        </p:par>
                        <p:par>
                          <p:cTn id="12" fill="hold" nodeType="afterGroup">
                            <p:stCondLst>
                              <p:cond delay="500"/>
                            </p:stCondLst>
                            <p:childTnLst>
                              <p:par>
                                <p:cTn id="13" presetID="53" presetClass="entr" presetSubtype="528" dur="500" fill="hold" grpId="0" nodeType="afterEffect">
                                  <p:stCondLst>
                                    <p:cond delay="0"/>
                                  </p:stCondLst>
                                  <p:childTnLst>
                                    <p:set>
                                      <p:cBhvr>
                                        <p:cTn id="14" dur="1" fill="hold">
                                          <p:stCondLst>
                                            <p:cond delay="0"/>
                                          </p:stCondLst>
                                        </p:cTn>
                                        <p:tgtEl>
                                          <p:spTgt spid="40"/>
                                        </p:tgtEl>
                                        <p:attrNameLst>
                                          <p:attrName>style.visibility</p:attrName>
                                        </p:attrNameLst>
                                      </p:cBhvr>
                                      <p:to>
                                        <p:strVal val="visible"/>
                                      </p:to>
                                    </p:set>
                                    <p:anim calcmode="lin" valueType="num">
                                      <p:cBhvr>
                                        <p:cTn id="15" dur="500" fill="hold"/>
                                        <p:tgtEl>
                                          <p:spTgt spid="40"/>
                                        </p:tgtEl>
                                        <p:attrNameLst>
                                          <p:attrName>ppt_w</p:attrName>
                                        </p:attrNameLst>
                                      </p:cBhvr>
                                      <p:tavLst>
                                        <p:tav tm="0">
                                          <p:val>
                                            <p:fltVal val="0"/>
                                          </p:val>
                                        </p:tav>
                                        <p:tav tm="100000">
                                          <p:val>
                                            <p:strVal val="#ppt_w"/>
                                          </p:val>
                                        </p:tav>
                                      </p:tavLst>
                                    </p:anim>
                                    <p:anim calcmode="lin" valueType="num">
                                      <p:cBhvr>
                                        <p:cTn id="16" dur="500" fill="hold"/>
                                        <p:tgtEl>
                                          <p:spTgt spid="40"/>
                                        </p:tgtEl>
                                        <p:attrNameLst>
                                          <p:attrName>ppt_h</p:attrName>
                                        </p:attrNameLst>
                                      </p:cBhvr>
                                      <p:tavLst>
                                        <p:tav tm="0">
                                          <p:val>
                                            <p:fltVal val="0"/>
                                          </p:val>
                                        </p:tav>
                                        <p:tav tm="100000">
                                          <p:val>
                                            <p:strVal val="#ppt_h"/>
                                          </p:val>
                                        </p:tav>
                                      </p:tavLst>
                                    </p:anim>
                                    <p:animEffect transition="in" filter="fade">
                                      <p:cBhvr>
                                        <p:cTn id="17" dur="500"/>
                                        <p:tgtEl>
                                          <p:spTgt spid="40"/>
                                        </p:tgtEl>
                                      </p:cBhvr>
                                    </p:animEffect>
                                    <p:anim calcmode="lin" valueType="num">
                                      <p:cBhvr>
                                        <p:cTn id="18" dur="500" fill="hold"/>
                                        <p:tgtEl>
                                          <p:spTgt spid="40"/>
                                        </p:tgtEl>
                                        <p:attrNameLst>
                                          <p:attrName>ppt_x</p:attrName>
                                        </p:attrNameLst>
                                      </p:cBhvr>
                                      <p:tavLst>
                                        <p:tav tm="0">
                                          <p:val>
                                            <p:fltVal val="0.5"/>
                                          </p:val>
                                        </p:tav>
                                        <p:tav tm="100000">
                                          <p:val>
                                            <p:strVal val="#ppt_x"/>
                                          </p:val>
                                        </p:tav>
                                      </p:tavLst>
                                    </p:anim>
                                    <p:anim calcmode="lin" valueType="num">
                                      <p:cBhvr>
                                        <p:cTn id="19" dur="500" fill="hold"/>
                                        <p:tgtEl>
                                          <p:spTgt spid="40"/>
                                        </p:tgtEl>
                                        <p:attrNameLst>
                                          <p:attrName>ppt_y</p:attrName>
                                        </p:attrNameLst>
                                      </p:cBhvr>
                                      <p:tavLst>
                                        <p:tav tm="0">
                                          <p:val>
                                            <p:fltVal val="0.5"/>
                                          </p:val>
                                        </p:tav>
                                        <p:tav tm="100000">
                                          <p:val>
                                            <p:strVal val="#ppt_y"/>
                                          </p:val>
                                        </p:tav>
                                      </p:tavLst>
                                    </p:anim>
                                  </p:childTnLst>
                                </p:cTn>
                              </p:par>
                              <p:par>
                                <p:cTn id="20" presetID="53" presetClass="entr" presetSubtype="528" dur="500" fill="hold" grpId="0" nodeType="withEffect">
                                  <p:stCondLst>
                                    <p:cond delay="0"/>
                                  </p:stCondLst>
                                  <p:childTnLst>
                                    <p:set>
                                      <p:cBhvr>
                                        <p:cTn id="21" dur="1" fill="hold">
                                          <p:stCondLst>
                                            <p:cond delay="0"/>
                                          </p:stCondLst>
                                        </p:cTn>
                                        <p:tgtEl>
                                          <p:spTgt spid="41"/>
                                        </p:tgtEl>
                                        <p:attrNameLst>
                                          <p:attrName>style.visibility</p:attrName>
                                        </p:attrNameLst>
                                      </p:cBhvr>
                                      <p:to>
                                        <p:strVal val="visible"/>
                                      </p:to>
                                    </p:set>
                                    <p:anim calcmode="lin" valueType="num">
                                      <p:cBhvr>
                                        <p:cTn id="22" dur="500" fill="hold"/>
                                        <p:tgtEl>
                                          <p:spTgt spid="41"/>
                                        </p:tgtEl>
                                        <p:attrNameLst>
                                          <p:attrName>ppt_w</p:attrName>
                                        </p:attrNameLst>
                                      </p:cBhvr>
                                      <p:tavLst>
                                        <p:tav tm="0">
                                          <p:val>
                                            <p:fltVal val="0"/>
                                          </p:val>
                                        </p:tav>
                                        <p:tav tm="100000">
                                          <p:val>
                                            <p:strVal val="#ppt_w"/>
                                          </p:val>
                                        </p:tav>
                                      </p:tavLst>
                                    </p:anim>
                                    <p:anim calcmode="lin" valueType="num">
                                      <p:cBhvr>
                                        <p:cTn id="23" dur="500" fill="hold"/>
                                        <p:tgtEl>
                                          <p:spTgt spid="41"/>
                                        </p:tgtEl>
                                        <p:attrNameLst>
                                          <p:attrName>ppt_h</p:attrName>
                                        </p:attrNameLst>
                                      </p:cBhvr>
                                      <p:tavLst>
                                        <p:tav tm="0">
                                          <p:val>
                                            <p:fltVal val="0"/>
                                          </p:val>
                                        </p:tav>
                                        <p:tav tm="100000">
                                          <p:val>
                                            <p:strVal val="#ppt_h"/>
                                          </p:val>
                                        </p:tav>
                                      </p:tavLst>
                                    </p:anim>
                                    <p:animEffect transition="in" filter="fade">
                                      <p:cBhvr>
                                        <p:cTn id="24" dur="500"/>
                                        <p:tgtEl>
                                          <p:spTgt spid="41"/>
                                        </p:tgtEl>
                                      </p:cBhvr>
                                    </p:animEffect>
                                    <p:anim calcmode="lin" valueType="num">
                                      <p:cBhvr>
                                        <p:cTn id="25" dur="500" fill="hold"/>
                                        <p:tgtEl>
                                          <p:spTgt spid="41"/>
                                        </p:tgtEl>
                                        <p:attrNameLst>
                                          <p:attrName>ppt_x</p:attrName>
                                        </p:attrNameLst>
                                      </p:cBhvr>
                                      <p:tavLst>
                                        <p:tav tm="0">
                                          <p:val>
                                            <p:fltVal val="0.5"/>
                                          </p:val>
                                        </p:tav>
                                        <p:tav tm="100000">
                                          <p:val>
                                            <p:strVal val="#ppt_x"/>
                                          </p:val>
                                        </p:tav>
                                      </p:tavLst>
                                    </p:anim>
                                    <p:anim calcmode="lin" valueType="num">
                                      <p:cBhvr>
                                        <p:cTn id="26" dur="500" fill="hold"/>
                                        <p:tgtEl>
                                          <p:spTgt spid="41"/>
                                        </p:tgtEl>
                                        <p:attrNameLst>
                                          <p:attrName>ppt_y</p:attrName>
                                        </p:attrNameLst>
                                      </p:cBhvr>
                                      <p:tavLst>
                                        <p:tav tm="0">
                                          <p:val>
                                            <p:fltVal val="0.5"/>
                                          </p:val>
                                        </p:tav>
                                        <p:tav tm="100000">
                                          <p:val>
                                            <p:strVal val="#ppt_y"/>
                                          </p:val>
                                        </p:tav>
                                      </p:tavLst>
                                    </p:anim>
                                  </p:childTnLst>
                                </p:cTn>
                              </p:par>
                            </p:childTnLst>
                          </p:cTn>
                        </p:par>
                        <p:par>
                          <p:cTn id="27" fill="hold" nodeType="afterGroup">
                            <p:stCondLst>
                              <p:cond delay="1000"/>
                            </p:stCondLst>
                            <p:childTnLst>
                              <p:par>
                                <p:cTn id="28" presetID="22" presetClass="entr" presetSubtype="1" dur="500" fill="hold" grpId="0" nodeType="afterEffect">
                                  <p:stCondLst>
                                    <p:cond delay="0"/>
                                  </p:stCondLst>
                                  <p:childTnLst>
                                    <p:set>
                                      <p:cBhvr>
                                        <p:cTn id="29" dur="1" fill="hold">
                                          <p:stCondLst>
                                            <p:cond delay="0"/>
                                          </p:stCondLst>
                                        </p:cTn>
                                        <p:tgtEl>
                                          <p:spTgt spid="27"/>
                                        </p:tgtEl>
                                        <p:attrNameLst>
                                          <p:attrName>style.visibility</p:attrName>
                                        </p:attrNameLst>
                                      </p:cBhvr>
                                      <p:to>
                                        <p:strVal val="visible"/>
                                      </p:to>
                                    </p:set>
                                    <p:animEffect transition="in" filter="wipe(up)">
                                      <p:cBhvr>
                                        <p:cTn id="30" dur="500"/>
                                        <p:tgtEl>
                                          <p:spTgt spid="27"/>
                                        </p:tgtEl>
                                      </p:cBhvr>
                                    </p:animEffect>
                                  </p:childTnLst>
                                </p:cTn>
                              </p:par>
                            </p:childTnLst>
                          </p:cTn>
                        </p:par>
                        <p:par>
                          <p:cTn id="31" fill="hold" nodeType="afterGroup">
                            <p:stCondLst>
                              <p:cond delay="1500"/>
                            </p:stCondLst>
                            <p:childTnLst>
                              <p:par>
                                <p:cTn id="32" presetID="22" presetClass="entr" presetSubtype="1" dur="500" fill="hold" grpId="0" nodeType="afterEffect">
                                  <p:stCondLst>
                                    <p:cond delay="0"/>
                                  </p:stCondLst>
                                  <p:childTnLst>
                                    <p:set>
                                      <p:cBhvr>
                                        <p:cTn id="33" dur="1" fill="hold">
                                          <p:stCondLst>
                                            <p:cond delay="0"/>
                                          </p:stCondLst>
                                        </p:cTn>
                                        <p:tgtEl>
                                          <p:spTgt spid="39"/>
                                        </p:tgtEl>
                                        <p:attrNameLst>
                                          <p:attrName>style.visibility</p:attrName>
                                        </p:attrNameLst>
                                      </p:cBhvr>
                                      <p:to>
                                        <p:strVal val="visible"/>
                                      </p:to>
                                    </p:set>
                                    <p:animEffect transition="in" filter="wipe(up)">
                                      <p:cBhvr>
                                        <p:cTn id="34"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7" grpId="0"/>
      <p:bldP spid="39" grpId="0"/>
      <p:bldP spid="40" grpId="0"/>
      <p:bldP spid="41"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https://d.book118.com/005314023113011101</a:t>
            </a:r>
          </a:p>
        </p:txBody>
      </p:sp>
    </p:spTree>
  </p:cSld>
  <p:clrMapOvr>
    <a:masterClrMapping/>
  </p:clrMapOvr>
  <p:transition/>
  <p:timing/>
</p:sld>
</file>

<file path=ppt/tags/tag1.xml><?xml version="1.0" encoding="utf-8"?>
<p:tagLst xmlns:p="http://schemas.openxmlformats.org/presentationml/2006/main">
  <p:tag name="PA" val="v4.0.0"/>
</p:tagLst>
</file>

<file path=ppt/tags/tag2.xml><?xml version="1.0" encoding="utf-8"?>
<p:tagLst xmlns:p="http://schemas.openxmlformats.org/presentationml/2006/main">
  <p:tag name="KSO_WM_UNIT_PLACING_PICTURE_USER_VIEWPORT" val="{&quot;height&quot;:4260,&quot;width&quot;:9885}"/>
</p:tagLst>
</file>

<file path=ppt/tags/tag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lnDef>
      <a:spPr>
        <a:ln w="28575">
          <a:solidFill>
            <a:srgbClr val="660066"/>
          </a:solidFill>
        </a:ln>
      </a:spPr>
      <a:bodyPr/>
      <a:lstStyle/>
      <a:style>
        <a:lnRef idx="1">
          <a:schemeClr val="accent1"/>
        </a:lnRef>
        <a:fillRef idx="0">
          <a:schemeClr val="accent1"/>
        </a:fillRef>
        <a:effectRef idx="0">
          <a:schemeClr val="accent1"/>
        </a:effectRef>
        <a:fontRef idx="minor">
          <a:schemeClr val="tx1"/>
        </a:fontRef>
      </a:style>
    </a:lnDef>
  </a:objectDefaults>
</a:theme>
</file>

<file path=ppt/theme/theme3.xml><?xml version="1.0" encoding="utf-8"?>
<a:theme xmlns:r="http://schemas.openxmlformats.org/officeDocument/2006/relationships" xmlns:a="http://schemas.openxmlformats.org/drawingml/2006/main" name="Office 主题">
  <a:themeElements>
    <a:clrScheme name="自定义 237">
      <a:dk1>
        <a:sysClr val="windowText" lastClr="000000"/>
      </a:dk1>
      <a:lt1>
        <a:sysClr val="window" lastClr="FFFFFF"/>
      </a:lt1>
      <a:dk2>
        <a:srgbClr val="1F497D"/>
      </a:dk2>
      <a:lt2>
        <a:srgbClr val="EEECE1"/>
      </a:lt2>
      <a:accent1>
        <a:srgbClr val="005DA2"/>
      </a:accent1>
      <a:accent2>
        <a:srgbClr val="C4C7CB"/>
      </a:accent2>
      <a:accent3>
        <a:srgbClr val="7F7F7F"/>
      </a:accent3>
      <a:accent4>
        <a:srgbClr val="7F7F7F"/>
      </a:accent4>
      <a:accent5>
        <a:srgbClr val="7F7F7F"/>
      </a:accent5>
      <a:accent6>
        <a:srgbClr val="7F7F7F"/>
      </a:accent6>
      <a:hlink>
        <a:srgbClr val="17365D"/>
      </a:hlink>
      <a:folHlink>
        <a:srgbClr val="548DD4"/>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none" rtlCol="0">
        <a:spAutoFit/>
      </a:bodyPr>
      <a:lstStyle>
        <a:defPPr>
          <a:defRPr sz="1200" dirty="0" smtClean="0">
            <a:solidFill>
              <a:schemeClr val="tx1">
                <a:lumMod val="75000"/>
                <a:lumOff val="25000"/>
              </a:schemeClr>
            </a:solidFill>
            <a:latin typeface="微软雅黑" panose="020B0503020204020204" pitchFamily="34" charset="-122"/>
            <a:ea typeface="微软雅黑" panose="020B0503020204020204" pitchFamily="34" charset="-122"/>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17</Slides>
  <Notes>16</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17</vt:i4>
      </vt:variant>
    </vt:vector>
  </HeadingPairs>
  <TitlesOfParts>
    <vt:vector baseType="lpstr" size="32">
      <vt:lpstr>Arial</vt:lpstr>
      <vt:lpstr>Calibri</vt:lpstr>
      <vt:lpstr>微软雅黑</vt:lpstr>
      <vt:lpstr>华康俪金黑W8(P)</vt:lpstr>
      <vt:lpstr>经典繁仿黑</vt:lpstr>
      <vt:lpstr>宋体</vt:lpstr>
      <vt:lpstr>等线 Light</vt:lpstr>
      <vt:lpstr>等线</vt:lpstr>
      <vt:lpstr>微软雅黑 Light</vt:lpstr>
      <vt:lpstr>Roboto Light</vt:lpstr>
      <vt:lpstr>Impact</vt:lpstr>
      <vt:lpstr>U.S. 101</vt:lpstr>
      <vt:lpstr>Roboto</vt:lpstr>
      <vt:lpstr>Open Sans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2024-09-09T16:02:21.028</cp:lastPrinted>
  <dcterms:created xsi:type="dcterms:W3CDTF">2024-09-09T08:02:21Z</dcterms:created>
  <dcterms:modified xsi:type="dcterms:W3CDTF">2024-09-09T08:02:23Z</dcterms:modified>
</cp:coreProperties>
</file>