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D29377-8522-4ADB-ACBF-CB0B400627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9B33D5-BC87-4CC5-8880-583F82C5C0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FFD34F-D978-497E-9792-2A1F22BAB6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E0B3E7-5F58-46FB-BA75-EEA33329E6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F95D10-32A6-4EA5-BBA3-65440A2483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291E71-E35A-463F-B322-68EC1BD5D9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56C005-5783-49F2-9E9C-CE65CDFFD2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6B2CE4-F0E6-4737-A868-DE00B241B7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11E05E-6D39-4B62-99ED-169A0627B2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4A22D4-A4FB-4F85-8E8B-606F602E9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D2744F-5722-49A1-874F-BE87BAED20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314044221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第十三章汽车传动系课件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汽车传动系概述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汽车传动系的部件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汽车传动系的工作原理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汽车传动系的故障诊断与维修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汽车传动系的保养与维护</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汽车传动系概述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汽车传动系是指将发动机产生的动力传递到驱动轮的整个系统，包括离合器、变速器、传动轴、差速器和驱动轮等部件。</a:t>
            </a:r>
            <a:endParaRPr lang="en-US" sz="1100"/>
          </a:p>
        </p:txBody>
      </p:sp>
      <p:sp>
        <p:nvSpPr>
          <p:cNvPr id="385" name="AutoShape 385"/>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汽车传动系的主要功能是将发动机的动力进行适当的转换和分配，以适应不同的行驶需求和工况。</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汽车传动系的定义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驱动轮</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用于将动力传递到路面，实现汽车的行驶。</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差速器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用于将左右两侧车轮的动力进行分配，以适应不同的行驶需求和工况。</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传动轴</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用于传递动力，将变速器的输出轴与差速器相连。</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离合器</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用于控制发动机与变速器之间的动力传递，实现动力的接合和断开。</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变速器</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用于改变发动机的转速和转矩，以适应不同的行驶需求和工况。</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汽车传动系的组成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85" r="13285"/>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l="17928" r="17928"/>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17467" r="17467"/>
          <a:stretch>
            <a:fillRect/>
          </a:stretch>
        </p:blipFill>
        <p:spPr>
          <a:xfrm>
            <a:off x="8842439" y="3854863"/>
            <a:ext cx="2558510" cy="2621472"/>
          </a:xfrm>
          <a:prstGeom prst="rect">
            <a:avLst/>
          </a:prstGeom>
        </p:spPr>
      </p:pic>
      <p:pic>
        <p:nvPicPr>
          <p:cNvPr id="5" name="Picture 5"/>
          <p:cNvPicPr>
            <a:picLocks noChangeAspect="1"/>
          </p:cNvPicPr>
          <p:nvPr/>
        </p:nvPicPr>
        <p:blipFill>
          <a:blip r:embed="rId5"/>
          <a:srcRect l="16948" r="16948"/>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8" name="Connector 8"/>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9" name="Group 9"/>
          <p:cNvGrpSpPr/>
          <p:nvPr/>
        </p:nvGrpSpPr>
        <p:grpSpPr>
          <a:xfrm>
            <a:off x="8842439" y="1144815"/>
            <a:ext cx="2558510" cy="2593557"/>
            <a:chOff x="8842439" y="1144815"/>
            <a:chExt cx="2558510" cy="2593557"/>
          </a:xfrm>
        </p:grpSpPr>
        <p:sp>
          <p:nvSpPr>
            <p:cNvPr id="10" name="AutoShape 10"/>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1" name="Connector 11"/>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2" name="Group 12"/>
          <p:cNvGrpSpPr/>
          <p:nvPr/>
        </p:nvGrpSpPr>
        <p:grpSpPr>
          <a:xfrm>
            <a:off x="3521636" y="1144815"/>
            <a:ext cx="2511690" cy="2593557"/>
            <a:chOff x="3521636" y="1144815"/>
            <a:chExt cx="2511690" cy="2593557"/>
          </a:xfrm>
        </p:grpSpPr>
        <p:sp>
          <p:nvSpPr>
            <p:cNvPr id="13" name="AutoShape 13"/>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616000" y="2615731"/>
            <a:ext cx="2245023" cy="100698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根据传动介质不同，汽车传动系可分为机械传动、液力传动和电力传动等类型。</a:t>
            </a:r>
            <a:endParaRPr lang="en-US" sz="1100"/>
          </a:p>
        </p:txBody>
      </p:sp>
      <p:grpSp>
        <p:nvGrpSpPr>
          <p:cNvPr id="16" name="Group 16"/>
          <p:cNvGrpSpPr/>
          <p:nvPr/>
        </p:nvGrpSpPr>
        <p:grpSpPr>
          <a:xfrm>
            <a:off x="6158675" y="3854863"/>
            <a:ext cx="2558510" cy="2621472"/>
            <a:chOff x="6158675" y="3854863"/>
            <a:chExt cx="2558510" cy="2621472"/>
          </a:xfrm>
        </p:grpSpPr>
        <p:sp>
          <p:nvSpPr>
            <p:cNvPr id="17" name="AutoShape 17"/>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906577" y="4324921"/>
            <a:ext cx="1062610" cy="887826"/>
            <a:chOff x="6906577" y="4324921"/>
            <a:chExt cx="1062610" cy="887826"/>
          </a:xfrm>
        </p:grpSpPr>
        <p:sp>
          <p:nvSpPr>
            <p:cNvPr id="19" name="Freeform 19"/>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6221730" y="5263039"/>
            <a:ext cx="2432304" cy="886682"/>
            <a:chOff x="6221730" y="5263039"/>
            <a:chExt cx="2432304" cy="886682"/>
          </a:xfrm>
        </p:grpSpPr>
        <p:sp>
          <p:nvSpPr>
            <p:cNvPr id="24" name="AutoShape 24"/>
            <p:cNvSpPr/>
            <p:nvPr/>
          </p:nvSpPr>
          <p:spPr>
            <a:xfrm>
              <a:off x="6221730" y="5263039"/>
              <a:ext cx="2432304" cy="88668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根据变速器类型不同，汽车传动系可分为手动变速器和自动变速器等类型。</a:t>
              </a:r>
              <a:endParaRPr lang="en-US" sz="1100"/>
            </a:p>
          </p:txBody>
        </p:sp>
      </p:grpSp>
      <p:sp>
        <p:nvSpPr>
          <p:cNvPr id="25" name="TextBox 25"/>
          <p:cNvSpPr txBox="1"/>
          <p:nvPr/>
        </p:nvSpPr>
        <p:spPr>
          <a:xfrm>
            <a:off x="1224547" y="476745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26" name="Connector 26"/>
          <p:cNvCxnSpPr/>
          <p:nvPr/>
        </p:nvCxnSpPr>
        <p:spPr>
          <a:xfrm>
            <a:off x="1224547" y="5563744"/>
            <a:ext cx="1754505" cy="0"/>
          </a:xfrm>
          <a:prstGeom prst="line">
            <a:avLst/>
          </a:prstGeom>
          <a:ln w="19050">
            <a:solidFill>
              <a:srgbClr val="FFFFFF">
                <a:alpha val="100000"/>
              </a:srgbClr>
            </a:solidFill>
            <a:prstDash val="dash"/>
          </a:ln>
        </p:spPr>
      </p:cxnSp>
      <p:sp>
        <p:nvSpPr>
          <p:cNvPr id="27" name="TextBox 27"/>
          <p:cNvSpPr txBox="1"/>
          <p:nvPr/>
        </p:nvSpPr>
        <p:spPr>
          <a:xfrm>
            <a:off x="9245632" y="19865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28" name="Connector 28"/>
          <p:cNvCxnSpPr/>
          <p:nvPr/>
        </p:nvCxnSpPr>
        <p:spPr>
          <a:xfrm>
            <a:off x="9245632" y="2813837"/>
            <a:ext cx="1754505" cy="0"/>
          </a:xfrm>
          <a:prstGeom prst="line">
            <a:avLst/>
          </a:prstGeom>
          <a:ln w="19050">
            <a:solidFill>
              <a:srgbClr val="FFFFFF">
                <a:alpha val="100000"/>
              </a:srgbClr>
            </a:solidFill>
            <a:prstDash val="dash"/>
          </a:ln>
        </p:spPr>
      </p:cxn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汽车传动系的分类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汽车传动系的部件</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离合器的作用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合器是汽车传动系中的一个重要部件，它主要起传递和切断发动机输出动力的作用。在汽车起步、换挡以及制动时，离合器能够自动地分离和接合，使发动机与传动系逐渐接合或迅速分离，从而保证车辆平稳起步、顺利换挡以及防止传动系过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436" r="2143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离合器的种类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根据工作原理的不同，离合器可分为摩擦式离合器、液力变矩器式离合器和电磁离合器等。其中，摩擦式离合器应用最为广泛，它通过摩擦力矩的传递和切断来控制动力的传递。</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离合器的工作原理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当踩下离合器踏板时，离合器主动盘与从动盘逐渐分离，发动机动力被切断；当松开离合器踏板时，离合器主动盘与从动盘逐渐接合，发动机动力通过摩擦力矩传递给传动系，从而驱动车辆行驶。</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离合器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变速器的作用</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变速器是汽车传动系中的另一个重要部件，它的主要作用是改变发动机的转速和转矩，使车辆能够适应不同的行驶条件。通过变速器的变速和变向功能，可以实现倒车、加速、减速和停车等操作。</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变速器的种类</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根据变速器的传动方式和结构形式的不同，可分为手动变速器和自动变速器两大类。手动变速器又可分为有级变速器和无级变速器两种类型，而自动变速器则可分为液力自动变速器和机械自动变速器等类型。</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变速器的工作原理</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手动变速器通过换挡杆的换挡操作，使不同齿数的齿轮副相互啮合或分离，从而实现转速和转矩的变换；自动变速器则是通过液力变矩器和行星齿轮机构的组合来实现自动换挡操作。</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变速器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差速器的作用</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差速器是汽车传动系中的另一个关键部件，它的主要作用是实现左右车轮的差速功能，使车辆在转弯或行驶在不平路面时能够自动调整左右车轮的转速。差速器的存在使得车辆在行驶过程中更加稳定、安全。</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差速器的种类</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差速器可分为普通差速器和防滑差速器两大类。普通差速器在左右车轮转速不同时自动分配转矩，而防滑差速器则具有限制左右车轮转速差和防止打滑的功能。</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差速器的工作原理</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普通差速器的工作原理是利用行星齿轮机构实现转矩的自动分配；而防滑差速器则是通过摩擦片或锁止机构等机构来限制左右车轮的转速差，以防止打滑现象的发生。</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差速器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https://d.book118.com/005314044221011122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2024-09-26T03:44:52.362</cp:lastPrinted>
  <dcterms:created xsi:type="dcterms:W3CDTF">2024-09-25T19:44:52Z</dcterms:created>
  <dcterms:modified xsi:type="dcterms:W3CDTF">2024-09-25T19:44:54Z</dcterms:modified>
</cp:coreProperties>
</file>