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D7B319-7AEF-4CA7-ABF4-F9864EC809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8AC37D-E329-41E1-B090-7E7261C7EA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4EE7A1-62CC-46E2-84D7-7D37005A82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F92678-B148-434E-82A0-B470FA2F0A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45EC3C-93A7-4860-8366-067010FDC5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0A7957-7CA1-47B3-B847-843F185468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906549-5653-4AA5-822F-BD1F03EEA0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CB24E8-469B-4CB0-8670-270A11B78F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139D81-888F-47D7-9A57-EC83191B04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809AAD-B504-4E68-9C03-11EEE1F4E6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53DE4C-C488-4CF9-A351-2DFB8C5C93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5314311343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招聘咨询公司行业产品组合与服务组合优化研究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招聘咨询公司产品组合与服务组合的关系
 招聘咨询公司产品组合优化的方法
 招聘咨询公司服务组合优化的方法
 招聘咨询公司产品组合与服务组合协同优化的策略
 招聘咨询公司产品组合与服务组合优化评估模型
 招聘咨询公司产品组合与服务组合优化效果验证
 招聘咨询公司产品组合与服务组合优化应用案例
 招聘咨询公司产品组合与服务组合优化发展前景</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招聘咨询公司产品组合与服务组合的关系</a:t>
            </a:r>
          </a:p>
        </p:txBody>
      </p:sp>
      <p:sp>
        <p:nvSpPr>
          <p:cNvPr id="3" name="Subtitle 2"/>
          <p:cNvSpPr>
            <a:spLocks noGrp="1"/>
          </p:cNvSpPr>
          <p:nvPr>
            <p:ph type="subTitle" idx="1"/>
          </p:nvPr>
        </p:nvSpPr>
        <p:spPr/>
        <p:txBody>
          <a:bodyPr/>
          <a:lstStyle/>
          <a:p>
            <a:r>
              <a:t>招聘咨询公司行业产品组合与服务组合优化研究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招聘咨询公司产品组合与服务组合的关系</a:t>
            </a:r>
          </a:p>
        </p:txBody>
      </p:sp>
      <p:sp>
        <p:nvSpPr>
          <p:cNvPr id="3" name="Text Placeholder 2"/>
          <p:cNvSpPr>
            <a:spLocks noGrp="1"/>
          </p:cNvSpPr>
          <p:nvPr>
            <p:ph type="body" idx="1"/>
          </p:nvPr>
        </p:nvSpPr>
        <p:spPr/>
        <p:txBody>
          <a:bodyPr/>
          <a:lstStyle/>
          <a:p>
            <a:r>
              <a:t>招聘咨询公司产品组合与服务组合的协同性</a:t>
            </a:r>
          </a:p>
        </p:txBody>
      </p:sp>
      <p:sp>
        <p:nvSpPr>
          <p:cNvPr id="4" name="Content Placeholder 3"/>
          <p:cNvSpPr>
            <a:spLocks noGrp="1"/>
          </p:cNvSpPr>
          <p:nvPr>
            <p:ph sz="half" idx="2"/>
          </p:nvPr>
        </p:nvSpPr>
        <p:spPr/>
        <p:txBody>
          <a:bodyPr/>
          <a:lstStyle/>
          <a:p>
            <a:r>
              <a:t>1. 招聘咨询公司产品组合与服务组合相互促进、共同发展。公司通过提供多样化、高品质的产品和服务来满足客户需求，同时，客户的需求也反向推动产品组合和服务组合的优化和创新。</a:t>
            </a:r>
          </a:p>
          <a:p>
            <a:r>
              <a:t>2. 各产品及服务之间存在协同效应，互相补充、相互借鉴、相互提高，进而实现递增效益，最终提升公司整体竞争力。</a:t>
            </a:r>
          </a:p>
          <a:p>
            <a:r>
              <a:t>3. 产品组合与服务组合的协同性可以帮助公司减少运营成本，提升资源利用率，提高客户满意度，从而实现可持续发展。</a:t>
            </a:r>
          </a:p>
        </p:txBody>
      </p:sp>
      <p:sp>
        <p:nvSpPr>
          <p:cNvPr id="5" name="Text Placeholder 4"/>
          <p:cNvSpPr>
            <a:spLocks noGrp="1"/>
          </p:cNvSpPr>
          <p:nvPr>
            <p:ph type="body" idx="3"/>
          </p:nvPr>
        </p:nvSpPr>
        <p:spPr/>
        <p:txBody>
          <a:bodyPr/>
          <a:lstStyle/>
          <a:p>
            <a:r>
              <a:t>招聘咨询公司产品组合与服务组合的差异性</a:t>
            </a:r>
          </a:p>
        </p:txBody>
      </p:sp>
      <p:sp>
        <p:nvSpPr>
          <p:cNvPr id="6" name="Content Placeholder 5"/>
          <p:cNvSpPr>
            <a:spLocks noGrp="1"/>
          </p:cNvSpPr>
          <p:nvPr>
            <p:ph sz="half" idx="4"/>
          </p:nvPr>
        </p:nvSpPr>
        <p:spPr/>
        <p:txBody>
          <a:bodyPr/>
          <a:lstStyle/>
          <a:p>
            <a:r>
              <a:t>1. 招聘咨询公司产品组合和服务组合在目标客户、价值主张、价格策略、分销渠道等方面存在差异。这些差异性使得公司能够满足不同客户的需求，并为客户提供差异化的产品和服务体验。</a:t>
            </a:r>
          </a:p>
          <a:p>
            <a:r>
              <a:t>2. 产品组合与服务组合差异性的存在,使得公司能够避免同质化竞争,增强市场竞争优势,提高市场占有率。</a:t>
            </a:r>
          </a:p>
          <a:p>
            <a:r>
              <a:t>3. 公司可以根据不同客户的需求和市场动态，灵活调整产品组合和服务组合，以实现差异化的竞争优势和可持续发展。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招聘咨询公司产品组合与服务组合的关系</a:t>
            </a:r>
          </a:p>
        </p:txBody>
      </p:sp>
      <p:sp>
        <p:nvSpPr>
          <p:cNvPr id="3" name="Text Placeholder 2"/>
          <p:cNvSpPr>
            <a:spLocks noGrp="1"/>
          </p:cNvSpPr>
          <p:nvPr>
            <p:ph type="body" idx="1"/>
          </p:nvPr>
        </p:nvSpPr>
        <p:spPr/>
        <p:txBody>
          <a:bodyPr/>
          <a:lstStyle/>
          <a:p>
            <a:r>
              <a:t>招聘咨询公司产品组合与服务组合的整合性</a:t>
            </a:r>
          </a:p>
        </p:txBody>
      </p:sp>
      <p:sp>
        <p:nvSpPr>
          <p:cNvPr id="4" name="Content Placeholder 3"/>
          <p:cNvSpPr>
            <a:spLocks noGrp="1"/>
          </p:cNvSpPr>
          <p:nvPr>
            <p:ph sz="half" idx="2"/>
          </p:nvPr>
        </p:nvSpPr>
        <p:spPr/>
        <p:txBody>
          <a:bodyPr/>
          <a:lstStyle/>
          <a:p>
            <a:r>
              <a:t>1. 公司需要整合产品组合和服务组合，以实现资源的合理配置和优化利用，避免重复建设和资源浪费。</a:t>
            </a:r>
          </a:p>
          <a:p>
            <a:r>
              <a:t>2. 使公司能够为客户提供全方位、一站式的解决方案，满足客户的综合需求，提高客户满意度和忠诚度。</a:t>
            </a:r>
          </a:p>
          <a:p>
            <a:r>
              <a:t>3. 公司可以利用产品组合与服务组合之间的协同效应,打造出独有的核心竞争力,进而实现差异化经营,从而在竞争中立于不败之地。</a:t>
            </a:r>
          </a:p>
        </p:txBody>
      </p:sp>
      <p:sp>
        <p:nvSpPr>
          <p:cNvPr id="5" name="Text Placeholder 4"/>
          <p:cNvSpPr>
            <a:spLocks noGrp="1"/>
          </p:cNvSpPr>
          <p:nvPr>
            <p:ph type="body" idx="3"/>
          </p:nvPr>
        </p:nvSpPr>
        <p:spPr/>
        <p:txBody>
          <a:bodyPr/>
          <a:lstStyle/>
          <a:p>
            <a:r>
              <a:t>招聘咨询公司产品组合与服务组合的创新性</a:t>
            </a:r>
          </a:p>
        </p:txBody>
      </p:sp>
      <p:sp>
        <p:nvSpPr>
          <p:cNvPr id="6" name="Content Placeholder 5"/>
          <p:cNvSpPr>
            <a:spLocks noGrp="1"/>
          </p:cNvSpPr>
          <p:nvPr>
            <p:ph sz="half" idx="4"/>
          </p:nvPr>
        </p:nvSpPr>
        <p:spPr/>
        <p:txBody>
          <a:bodyPr/>
          <a:lstStyle/>
          <a:p>
            <a:r>
              <a:t>1. 招聘咨询公司需要不断创新产品组合和服务组合，以满足客户不断变化的需求，并保持公司在市场上的竞争力。</a:t>
            </a:r>
          </a:p>
          <a:p>
            <a:r>
              <a:t>2. 公司可以通过引入新技术、新工艺、新材料等方式来实现产品和服务的创新，从而为客户提供更具价值的产品和服务。</a:t>
            </a:r>
          </a:p>
          <a:p>
            <a:r>
              <a:t>3. 产品组合与服务组合的创新性,可以帮助公司开拓新的市场、吸引新的客户、创造新的商机,进而实现快速发展。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招聘咨询公司产品组合与服务组合的关系</a:t>
            </a:r>
          </a:p>
        </p:txBody>
      </p:sp>
      <p:sp>
        <p:nvSpPr>
          <p:cNvPr id="3" name="Text Placeholder 2"/>
          <p:cNvSpPr>
            <a:spLocks noGrp="1"/>
          </p:cNvSpPr>
          <p:nvPr>
            <p:ph type="body" idx="1"/>
          </p:nvPr>
        </p:nvSpPr>
        <p:spPr/>
        <p:txBody>
          <a:bodyPr/>
          <a:lstStyle/>
          <a:p>
            <a:r>
              <a:t>招聘咨询公司产品组合与服务组合的灵活性</a:t>
            </a:r>
          </a:p>
        </p:txBody>
      </p:sp>
      <p:sp>
        <p:nvSpPr>
          <p:cNvPr id="4" name="Content Placeholder 3"/>
          <p:cNvSpPr>
            <a:spLocks noGrp="1"/>
          </p:cNvSpPr>
          <p:nvPr>
            <p:ph sz="half" idx="2"/>
          </p:nvPr>
        </p:nvSpPr>
        <p:spPr/>
        <p:txBody>
          <a:bodyPr/>
          <a:lstStyle/>
          <a:p>
            <a:r>
              <a:t>1. 招聘咨询公司需要对市场变化做出快速反应，及时调整产品组合和服务组合，以满足客户需求并保持竞争力。</a:t>
            </a:r>
          </a:p>
          <a:p>
            <a:r>
              <a:t>2. 公司可以通过优化供应链、提高生产效率和加强市场营销等方式来实现产品组合和服务组合的灵活性。</a:t>
            </a:r>
          </a:p>
          <a:p>
            <a:r>
              <a:t>3. 产品组合与服务组合的灵活性可以帮助公司减少运营成本、提高资源利用率、提升客户满意度和忠诚度,从而增强公司抗风险能力。</a:t>
            </a:r>
          </a:p>
        </p:txBody>
      </p:sp>
      <p:sp>
        <p:nvSpPr>
          <p:cNvPr id="5" name="Text Placeholder 4"/>
          <p:cNvSpPr>
            <a:spLocks noGrp="1"/>
          </p:cNvSpPr>
          <p:nvPr>
            <p:ph type="body" idx="3"/>
          </p:nvPr>
        </p:nvSpPr>
        <p:spPr/>
        <p:txBody>
          <a:bodyPr/>
          <a:lstStyle/>
          <a:p>
            <a:r>
              <a:t>招聘咨询公司产品组合与服务组合的数据驱动</a:t>
            </a:r>
          </a:p>
        </p:txBody>
      </p:sp>
      <p:sp>
        <p:nvSpPr>
          <p:cNvPr id="6" name="Content Placeholder 5"/>
          <p:cNvSpPr>
            <a:spLocks noGrp="1"/>
          </p:cNvSpPr>
          <p:nvPr>
            <p:ph sz="half" idx="4"/>
          </p:nvPr>
        </p:nvSpPr>
        <p:spPr/>
        <p:txBody>
          <a:bodyPr/>
          <a:lstStyle/>
          <a:p>
            <a:r>
              <a:t>1. 利用客户数据、市场数据、运营数据等数据来了解客户需求、市场趋势和公司运营状况，并据此进行产品组合与服务组合的决策。</a:t>
            </a:r>
          </a:p>
          <a:p>
            <a:r>
              <a:t>2. 公司可以通过利用大数据分析、人工智能等技术来获取和分析数据，从而为产品组合和服务组合的决策提供数据支持。</a:t>
            </a:r>
          </a:p>
          <a:p>
            <a:r>
              <a:t>3. 通过数据驱动,公司可以更加精准地把握市场需求,进而优化产品组合与服务组合,从而提高公司的综合竞争力,实现可持续发展。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招聘咨询公司产品组合优化的方法</a:t>
            </a:r>
          </a:p>
        </p:txBody>
      </p:sp>
      <p:sp>
        <p:nvSpPr>
          <p:cNvPr id="3" name="Subtitle 2"/>
          <p:cNvSpPr>
            <a:spLocks noGrp="1"/>
          </p:cNvSpPr>
          <p:nvPr>
            <p:ph type="subTitle" idx="1"/>
          </p:nvPr>
        </p:nvSpPr>
        <p:spPr/>
        <p:txBody>
          <a:bodyPr/>
          <a:lstStyle/>
          <a:p>
            <a:r>
              <a:t>招聘咨询公司行业产品组合与服务组合优化研究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招聘咨询公司产品组合优化的方法</a:t>
            </a:r>
          </a:p>
        </p:txBody>
      </p:sp>
      <p:sp>
        <p:nvSpPr>
          <p:cNvPr id="3" name="Text Placeholder 2"/>
          <p:cNvSpPr>
            <a:spLocks noGrp="1"/>
          </p:cNvSpPr>
          <p:nvPr>
            <p:ph type="body" idx="1"/>
          </p:nvPr>
        </p:nvSpPr>
        <p:spPr/>
        <p:txBody>
          <a:bodyPr/>
          <a:lstStyle/>
          <a:p>
            <a:r>
              <a:t>产品组合优化</a:t>
            </a:r>
          </a:p>
        </p:txBody>
      </p:sp>
      <p:sp>
        <p:nvSpPr>
          <p:cNvPr id="4" name="Content Placeholder 3"/>
          <p:cNvSpPr>
            <a:spLocks noGrp="1"/>
          </p:cNvSpPr>
          <p:nvPr>
            <p:ph sz="half" idx="2"/>
          </p:nvPr>
        </p:nvSpPr>
        <p:spPr/>
        <p:txBody>
          <a:bodyPr/>
          <a:lstStyle/>
          <a:p>
            <a:r>
              <a:t>1. 分析客户需求：了解客户对招聘咨询服务的具体需求，包括目标职位、行业、地域、预算等，以此作为产品组合优化的基础。</a:t>
            </a:r>
          </a:p>
          <a:p>
            <a:r>
              <a:t>2. 评估自身优势：评估招聘咨询公司的优势和劣势，包括人才库、行业资源、服务经验、价格等，以此确定产品组合的重点和方向。</a:t>
            </a:r>
          </a:p>
          <a:p>
            <a:r>
              <a:t>3. 市场竞争分析：分析市场上其他招聘咨询公司的产品组合，了解其优势和劣势，以此确定招聘咨询公司的产品组合在市场上的竞争力。</a:t>
            </a:r>
          </a:p>
        </p:txBody>
      </p:sp>
      <p:sp>
        <p:nvSpPr>
          <p:cNvPr id="5" name="Text Placeholder 4"/>
          <p:cNvSpPr>
            <a:spLocks noGrp="1"/>
          </p:cNvSpPr>
          <p:nvPr>
            <p:ph type="body" idx="3"/>
          </p:nvPr>
        </p:nvSpPr>
        <p:spPr/>
        <p:txBody>
          <a:bodyPr/>
          <a:lstStyle/>
          <a:p>
            <a:r>
              <a:t>产品组合多样化</a:t>
            </a:r>
          </a:p>
        </p:txBody>
      </p:sp>
      <p:sp>
        <p:nvSpPr>
          <p:cNvPr id="6" name="Content Placeholder 5"/>
          <p:cNvSpPr>
            <a:spLocks noGrp="1"/>
          </p:cNvSpPr>
          <p:nvPr>
            <p:ph sz="half" idx="4"/>
          </p:nvPr>
        </p:nvSpPr>
        <p:spPr/>
        <p:txBody>
          <a:bodyPr/>
          <a:lstStyle/>
          <a:p>
            <a:r>
              <a:t>1. 扩大目标客户群：通过提供多样化的产品组合，可以扩大目标客户群，吸引不同行业、不同规模的企业，以此增加市场份额。</a:t>
            </a:r>
          </a:p>
          <a:p>
            <a:r>
              <a:t>2. 降低经营风险：如果招聘咨询公司只提供单一的产品，一旦市场需求发生变化，则可能面临经营风险。而提供多样化的产品组合，可以降低经营风险。</a:t>
            </a:r>
          </a:p>
          <a:p>
            <a:r>
              <a:t>3. 提高客户粘性：通过提供多样化的产品组合，可以满足不同客户的不同需求，以此提高客户粘性，增加客户重复购买的可能性。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招聘咨询公司产品组合优化的方法</a:t>
            </a:r>
          </a:p>
        </p:txBody>
      </p:sp>
      <p:sp>
        <p:nvSpPr>
          <p:cNvPr id="3" name="Text Placeholder 2"/>
          <p:cNvSpPr>
            <a:spLocks noGrp="1"/>
          </p:cNvSpPr>
          <p:nvPr>
            <p:ph type="body" idx="1"/>
          </p:nvPr>
        </p:nvSpPr>
        <p:spPr/>
        <p:txBody>
          <a:bodyPr/>
          <a:lstStyle/>
          <a:p>
            <a:r>
              <a:t>产品组合创新</a:t>
            </a:r>
          </a:p>
        </p:txBody>
      </p:sp>
      <p:sp>
        <p:nvSpPr>
          <p:cNvPr id="4" name="Content Placeholder 3"/>
          <p:cNvSpPr>
            <a:spLocks noGrp="1"/>
          </p:cNvSpPr>
          <p:nvPr>
            <p:ph sz="half" idx="2"/>
          </p:nvPr>
        </p:nvSpPr>
        <p:spPr/>
        <p:txBody>
          <a:bodyPr/>
          <a:lstStyle/>
          <a:p>
            <a:r>
              <a:t>1. 引入新技术：招聘咨询公司可以引入新技术，如大数据、人工智能、区块链等，以此开发新的产品和服务。</a:t>
            </a:r>
          </a:p>
          <a:p>
            <a:r>
              <a:t>2. 合作开发：招聘咨询公司可以与其他企业合作开发新的产品和服务，以此提高产品组合的创新能力。</a:t>
            </a:r>
          </a:p>
          <a:p>
            <a:r>
              <a:t>3. 客户反馈：招聘咨询公司可以收集客户反馈，以此了解客户的需求，并根据客户的需求开发新的产品和服务。</a:t>
            </a:r>
          </a:p>
        </p:txBody>
      </p:sp>
      <p:sp>
        <p:nvSpPr>
          <p:cNvPr id="5" name="Text Placeholder 4"/>
          <p:cNvSpPr>
            <a:spLocks noGrp="1"/>
          </p:cNvSpPr>
          <p:nvPr>
            <p:ph type="body" idx="3"/>
          </p:nvPr>
        </p:nvSpPr>
        <p:spPr/>
        <p:txBody>
          <a:bodyPr/>
          <a:lstStyle/>
          <a:p>
            <a:r>
              <a:t>产品组合生命周期管理</a:t>
            </a:r>
          </a:p>
        </p:txBody>
      </p:sp>
      <p:sp>
        <p:nvSpPr>
          <p:cNvPr id="6" name="Content Placeholder 5"/>
          <p:cNvSpPr>
            <a:spLocks noGrp="1"/>
          </p:cNvSpPr>
          <p:nvPr>
            <p:ph sz="half" idx="4"/>
          </p:nvPr>
        </p:nvSpPr>
        <p:spPr/>
        <p:txBody>
          <a:bodyPr/>
          <a:lstStyle/>
          <a:p>
            <a:r>
              <a:t>1. 产品组合引入期：在产品组合引入期，招聘咨询公司需要投入大量的资源进行市场推广和客户教育，以提高产品组合的知名度和接受度。</a:t>
            </a:r>
          </a:p>
          <a:p>
            <a:r>
              <a:t>2. 产品组合成长期：在产品组合成长期，招聘咨询公司需要不断优化产品组合，以满足客户需求，并提高产品组合的市场份额。</a:t>
            </a:r>
          </a:p>
          <a:p>
            <a:r>
              <a:t>3. 产品组合成熟期：在产品组合成熟期，招聘咨询公司需要保持产品组合的稳定性，并通过提供优质的服务来赢得客户的忠诚度。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招聘咨询公司产品组合优化的方法</a:t>
            </a:r>
          </a:p>
        </p:txBody>
      </p:sp>
      <p:sp>
        <p:nvSpPr>
          <p:cNvPr id="3" name="Text Placeholder 2"/>
          <p:cNvSpPr>
            <a:spLocks noGrp="1"/>
          </p:cNvSpPr>
          <p:nvPr>
            <p:ph type="body" idx="1"/>
          </p:nvPr>
        </p:nvSpPr>
        <p:spPr/>
        <p:txBody>
          <a:bodyPr/>
          <a:lstStyle/>
          <a:p>
            <a:r>
              <a:t>产品组合定价策略</a:t>
            </a:r>
          </a:p>
        </p:txBody>
      </p:sp>
      <p:sp>
        <p:nvSpPr>
          <p:cNvPr id="4" name="Content Placeholder 3"/>
          <p:cNvSpPr>
            <a:spLocks noGrp="1"/>
          </p:cNvSpPr>
          <p:nvPr>
            <p:ph sz="half" idx="2"/>
          </p:nvPr>
        </p:nvSpPr>
        <p:spPr/>
        <p:txBody>
          <a:bodyPr/>
          <a:lstStyle/>
          <a:p>
            <a:r>
              <a:t>1. 成本导向定价：招聘咨询公司可以根据产品组合的成本来确定价格，以此确保有利润空间。</a:t>
            </a:r>
          </a:p>
          <a:p>
            <a:r>
              <a:t>2. 价值导向定价：招聘咨询公司可以根据产品组合的价值来确定价格，以此吸引对产品组合有需求的客户。</a:t>
            </a:r>
          </a:p>
          <a:p>
            <a:r>
              <a:t>3. 竞争导向定价：招聘咨询公司可以根据市场上其他招聘咨询公司的产品组合价格来确定价格，以此保持市场竞争力。</a:t>
            </a:r>
          </a:p>
        </p:txBody>
      </p:sp>
      <p:sp>
        <p:nvSpPr>
          <p:cNvPr id="5" name="Text Placeholder 4"/>
          <p:cNvSpPr>
            <a:spLocks noGrp="1"/>
          </p:cNvSpPr>
          <p:nvPr>
            <p:ph type="body" idx="3"/>
          </p:nvPr>
        </p:nvSpPr>
        <p:spPr/>
        <p:txBody>
          <a:bodyPr/>
          <a:lstStyle/>
          <a:p>
            <a:r>
              <a:t>产品组合营销策略</a:t>
            </a:r>
          </a:p>
        </p:txBody>
      </p:sp>
      <p:sp>
        <p:nvSpPr>
          <p:cNvPr id="6" name="Content Placeholder 5"/>
          <p:cNvSpPr>
            <a:spLocks noGrp="1"/>
          </p:cNvSpPr>
          <p:nvPr>
            <p:ph sz="half" idx="4"/>
          </p:nvPr>
        </p:nvSpPr>
        <p:spPr/>
        <p:txBody>
          <a:bodyPr/>
          <a:lstStyle/>
          <a:p>
            <a:r>
              <a:t>1. 利用网络营销：招聘咨询公司可以利用网络营销来推广产品组合，如搜索引擎优化、社交媒体营销、电子邮件营销等。</a:t>
            </a:r>
          </a:p>
          <a:p>
            <a:r>
              <a:t>2. 举办行业活动：招聘咨询公司可以举办行业活动，如研讨会、论坛等，以此吸引潜在客户，并提高产品组合的知名度。</a:t>
            </a:r>
          </a:p>
          <a:p>
            <a:r>
              <a:t>3. 与行业协会合作：招聘咨询公司可以与行业协会合作，以获得行业资源和行业信息，并通过行业协会来推广产品组合。</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招聘咨询公司服务组合优化的方法</a:t>
            </a:r>
          </a:p>
        </p:txBody>
      </p:sp>
      <p:sp>
        <p:nvSpPr>
          <p:cNvPr id="3" name="Subtitle 2"/>
          <p:cNvSpPr>
            <a:spLocks noGrp="1"/>
          </p:cNvSpPr>
          <p:nvPr>
            <p:ph type="subTitle" idx="1"/>
          </p:nvPr>
        </p:nvSpPr>
        <p:spPr/>
        <p:txBody>
          <a:bodyPr/>
          <a:lstStyle/>
          <a:p>
            <a:r>
              <a:t>招聘咨询公司行业产品组合与服务组合优化研究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招聘咨询公司服务组合优化的方法</a:t>
            </a:r>
          </a:p>
        </p:txBody>
      </p:sp>
      <p:sp>
        <p:nvSpPr>
          <p:cNvPr id="3" name="Text Placeholder 2"/>
          <p:cNvSpPr>
            <a:spLocks noGrp="1"/>
          </p:cNvSpPr>
          <p:nvPr>
            <p:ph type="body" idx="1"/>
          </p:nvPr>
        </p:nvSpPr>
        <p:spPr/>
        <p:txBody>
          <a:bodyPr/>
          <a:lstStyle/>
          <a:p>
            <a:r>
              <a:t>服务组合创新</a:t>
            </a:r>
          </a:p>
        </p:txBody>
      </p:sp>
      <p:sp>
        <p:nvSpPr>
          <p:cNvPr id="4" name="Content Placeholder 3"/>
          <p:cNvSpPr>
            <a:spLocks noGrp="1"/>
          </p:cNvSpPr>
          <p:nvPr>
            <p:ph sz="half" idx="2"/>
          </p:nvPr>
        </p:nvSpPr>
        <p:spPr/>
        <p:txBody>
          <a:bodyPr/>
          <a:lstStyle/>
          <a:p>
            <a:r>
              <a:t>1. 识别新兴市场：研究未来的招聘趋势和劳动力市场变化，发现新的服务机会。</a:t>
            </a:r>
          </a:p>
          <a:p>
            <a:r>
              <a:t>2. 开发差异化服务：推出独特、专业化、符合细分市场需要的服务。</a:t>
            </a:r>
          </a:p>
          <a:p>
            <a:r>
              <a:t>3. 拥抱技术：利用人工智能、大数据等技术，提高服务效率和准确性。</a:t>
            </a:r>
          </a:p>
        </p:txBody>
      </p:sp>
      <p:sp>
        <p:nvSpPr>
          <p:cNvPr id="5" name="Text Placeholder 4"/>
          <p:cNvSpPr>
            <a:spLocks noGrp="1"/>
          </p:cNvSpPr>
          <p:nvPr>
            <p:ph type="body" idx="3"/>
          </p:nvPr>
        </p:nvSpPr>
        <p:spPr/>
        <p:txBody>
          <a:bodyPr/>
          <a:lstStyle/>
          <a:p>
            <a:r>
              <a:t>服务整合与精简</a:t>
            </a:r>
          </a:p>
        </p:txBody>
      </p:sp>
      <p:sp>
        <p:nvSpPr>
          <p:cNvPr id="6" name="Content Placeholder 5"/>
          <p:cNvSpPr>
            <a:spLocks noGrp="1"/>
          </p:cNvSpPr>
          <p:nvPr>
            <p:ph sz="half" idx="4"/>
          </p:nvPr>
        </p:nvSpPr>
        <p:spPr/>
        <p:txBody>
          <a:bodyPr/>
          <a:lstStyle/>
          <a:p>
            <a:r>
              <a:t>1. 服务整合：将多个服务组合成一个更全面的解决方案，提供一站式服务。</a:t>
            </a:r>
          </a:p>
          <a:p>
            <a:r>
              <a:t>2. 服务精简：评估现有服务组合，淘汰冗余或低效的服务，优化整体服务体系。</a:t>
            </a:r>
          </a:p>
          <a:p>
            <a:r>
              <a:t>3. 提高服务质量：加强服务交付流程管理，提高服务质量，提升客户满意度。</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招聘咨询公司服务组合优化的方法</a:t>
            </a:r>
          </a:p>
        </p:txBody>
      </p:sp>
      <p:sp>
        <p:nvSpPr>
          <p:cNvPr id="3" name="Text Placeholder 2"/>
          <p:cNvSpPr>
            <a:spLocks noGrp="1"/>
          </p:cNvSpPr>
          <p:nvPr>
            <p:ph type="body" idx="1"/>
          </p:nvPr>
        </p:nvSpPr>
        <p:spPr/>
        <p:txBody>
          <a:bodyPr/>
          <a:lstStyle/>
          <a:p>
            <a:r>
              <a:t>服务组合定价策略</a:t>
            </a:r>
          </a:p>
        </p:txBody>
      </p:sp>
      <p:sp>
        <p:nvSpPr>
          <p:cNvPr id="4" name="Content Placeholder 3"/>
          <p:cNvSpPr>
            <a:spLocks noGrp="1"/>
          </p:cNvSpPr>
          <p:nvPr>
            <p:ph sz="half" idx="2"/>
          </p:nvPr>
        </p:nvSpPr>
        <p:spPr/>
        <p:txBody>
          <a:bodyPr/>
          <a:lstStyle/>
          <a:p>
            <a:r>
              <a:t>1. 基于价值定价：根据服务提供的价值定价，而不是简单的成本加价。</a:t>
            </a:r>
          </a:p>
          <a:p>
            <a:r>
              <a:t>2. 捆绑销售：提供服务组合折扣，鼓励客户购买更多服务。</a:t>
            </a:r>
          </a:p>
          <a:p>
            <a:r>
              <a:t>3. 灵活定价：根据客户需求和市场情况调整服务价格，保持竞争力。</a:t>
            </a:r>
          </a:p>
        </p:txBody>
      </p:sp>
      <p:sp>
        <p:nvSpPr>
          <p:cNvPr id="5" name="Text Placeholder 4"/>
          <p:cNvSpPr>
            <a:spLocks noGrp="1"/>
          </p:cNvSpPr>
          <p:nvPr>
            <p:ph type="body" idx="3"/>
          </p:nvPr>
        </p:nvSpPr>
        <p:spPr/>
        <p:txBody>
          <a:bodyPr/>
          <a:lstStyle/>
          <a:p>
            <a:r>
              <a:t>服务外包与合作</a:t>
            </a:r>
          </a:p>
        </p:txBody>
      </p:sp>
      <p:sp>
        <p:nvSpPr>
          <p:cNvPr id="6" name="Content Placeholder 5"/>
          <p:cNvSpPr>
            <a:spLocks noGrp="1"/>
          </p:cNvSpPr>
          <p:nvPr>
            <p:ph sz="half" idx="4"/>
          </p:nvPr>
        </p:nvSpPr>
        <p:spPr/>
        <p:txBody>
          <a:bodyPr/>
          <a:lstStyle/>
          <a:p>
            <a:r>
              <a:t>1. 战略合作伙伴关系：建立与其他公司或机构的战略合作伙伴关系，共同提供更全面的服务。</a:t>
            </a:r>
          </a:p>
          <a:p>
            <a:r>
              <a:t>2. 服务外包：将某些服务外包给专业供应商，提高效率和降低成本。</a:t>
            </a:r>
          </a:p>
          <a:p>
            <a:r>
              <a:t>3. 虚拟服务团队：建立虚拟服务团队，将服务提供给全球客户，扩大服务范围。</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招聘咨询公司服务组合优化的方法</a:t>
            </a:r>
          </a:p>
        </p:txBody>
      </p:sp>
      <p:sp>
        <p:nvSpPr>
          <p:cNvPr id="3" name="Text Placeholder 2"/>
          <p:cNvSpPr>
            <a:spLocks noGrp="1"/>
          </p:cNvSpPr>
          <p:nvPr>
            <p:ph type="body" idx="1"/>
          </p:nvPr>
        </p:nvSpPr>
        <p:spPr/>
        <p:txBody>
          <a:bodyPr/>
          <a:lstStyle/>
          <a:p>
            <a:r>
              <a:t>服务品牌与营销</a:t>
            </a:r>
          </a:p>
        </p:txBody>
      </p:sp>
      <p:sp>
        <p:nvSpPr>
          <p:cNvPr id="4" name="Content Placeholder 3"/>
          <p:cNvSpPr>
            <a:spLocks noGrp="1"/>
          </p:cNvSpPr>
          <p:nvPr>
            <p:ph sz="half" idx="2"/>
          </p:nvPr>
        </p:nvSpPr>
        <p:spPr/>
        <p:txBody>
          <a:bodyPr/>
          <a:lstStyle/>
          <a:p>
            <a:r>
              <a:t>1. 服务品牌建设：打造独特的服务品牌，使其在市场上脱颖而出。</a:t>
            </a:r>
          </a:p>
          <a:p>
            <a:r>
              <a:t>2. 服务营销策略：制定有效的服务营销策略，提高服务知名度和吸引客户。</a:t>
            </a:r>
          </a:p>
          <a:p>
            <a:r>
              <a:t>3. 售后服务支持：提供优质的售后服务支持，提升客户满意度和忠诚度。</a:t>
            </a:r>
          </a:p>
        </p:txBody>
      </p:sp>
      <p:sp>
        <p:nvSpPr>
          <p:cNvPr id="5" name="Text Placeholder 4"/>
          <p:cNvSpPr>
            <a:spLocks noGrp="1"/>
          </p:cNvSpPr>
          <p:nvPr>
            <p:ph type="body" idx="3"/>
          </p:nvPr>
        </p:nvSpPr>
        <p:spPr/>
        <p:txBody>
          <a:bodyPr/>
          <a:lstStyle/>
          <a:p>
            <a:r>
              <a:t>服务绩效评估与改进</a:t>
            </a:r>
          </a:p>
        </p:txBody>
      </p:sp>
      <p:sp>
        <p:nvSpPr>
          <p:cNvPr id="6" name="Content Placeholder 5"/>
          <p:cNvSpPr>
            <a:spLocks noGrp="1"/>
          </p:cNvSpPr>
          <p:nvPr>
            <p:ph sz="half" idx="4"/>
          </p:nvPr>
        </p:nvSpPr>
        <p:spPr/>
        <p:txBody>
          <a:bodyPr/>
          <a:lstStyle/>
          <a:p>
            <a:r>
              <a:t>1. 服务绩效指标：建立服务绩效评估指标，定期评估服务质量和客户满意度。</a:t>
            </a:r>
          </a:p>
          <a:p>
            <a:r>
              <a:t>2. 服务改进计划：根据评估结果，制定服务改进计划，持续提升服务质量。</a:t>
            </a:r>
          </a:p>
          <a:p>
            <a:r>
              <a:t>3. 客户反馈机制：建立客户反馈机制，倾听客户意见，不断改进服务。</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招聘咨询公司产品组合与服务组合协同优化的策略</a:t>
            </a:r>
          </a:p>
        </p:txBody>
      </p:sp>
      <p:sp>
        <p:nvSpPr>
          <p:cNvPr id="3" name="Subtitle 2"/>
          <p:cNvSpPr>
            <a:spLocks noGrp="1"/>
          </p:cNvSpPr>
          <p:nvPr>
            <p:ph type="subTitle" idx="1"/>
          </p:nvPr>
        </p:nvSpPr>
        <p:spPr/>
        <p:txBody>
          <a:bodyPr/>
          <a:lstStyle/>
          <a:p>
            <a:r>
              <a:t>招聘咨询公司行业产品组合与服务组合优化研究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招聘咨询公司产品组合与服务组合协同优化的策略</a:t>
            </a:r>
          </a:p>
        </p:txBody>
      </p:sp>
      <p:sp>
        <p:nvSpPr>
          <p:cNvPr id="3" name="Text Placeholder 2"/>
          <p:cNvSpPr>
            <a:spLocks noGrp="1"/>
          </p:cNvSpPr>
          <p:nvPr>
            <p:ph type="body" idx="1"/>
          </p:nvPr>
        </p:nvSpPr>
        <p:spPr/>
        <p:txBody>
          <a:bodyPr/>
          <a:lstStyle/>
          <a:p>
            <a:r>
              <a:t>产品组合与服务组合的协同关系</a:t>
            </a:r>
          </a:p>
        </p:txBody>
      </p:sp>
      <p:sp>
        <p:nvSpPr>
          <p:cNvPr id="4" name="Content Placeholder 3"/>
          <p:cNvSpPr>
            <a:spLocks noGrp="1"/>
          </p:cNvSpPr>
          <p:nvPr>
            <p:ph sz="half" idx="2"/>
          </p:nvPr>
        </p:nvSpPr>
        <p:spPr/>
        <p:txBody>
          <a:bodyPr/>
          <a:lstStyle/>
          <a:p>
            <a:r>
              <a:t>1. 招聘咨询公司产品组合和服务组合共同作用于企业招聘过程,互相影响、协同促进,形成一个完整的服务体系。</a:t>
            </a:r>
          </a:p>
          <a:p>
            <a:r>
              <a:t>2. 产品组合和服务组合的协同优化可以最大化公司的资源配置和能力发挥,提高整体竞争力。</a:t>
            </a:r>
          </a:p>
          <a:p>
            <a:r>
              <a:t>3. 协调产品组合和服务组合是关键,需要明确目标市场、细分市场和客户需求,以确保产品和服务能够有效满足客户需求并产生协同效应。</a:t>
            </a:r>
          </a:p>
        </p:txBody>
      </p:sp>
      <p:sp>
        <p:nvSpPr>
          <p:cNvPr id="5" name="Text Placeholder 4"/>
          <p:cNvSpPr>
            <a:spLocks noGrp="1"/>
          </p:cNvSpPr>
          <p:nvPr>
            <p:ph type="body" idx="3"/>
          </p:nvPr>
        </p:nvSpPr>
        <p:spPr/>
        <p:txBody>
          <a:bodyPr/>
          <a:lstStyle/>
          <a:p>
            <a:r>
              <a:t>产品组合优化策略</a:t>
            </a:r>
          </a:p>
        </p:txBody>
      </p:sp>
      <p:sp>
        <p:nvSpPr>
          <p:cNvPr id="6" name="Content Placeholder 5"/>
          <p:cNvSpPr>
            <a:spLocks noGrp="1"/>
          </p:cNvSpPr>
          <p:nvPr>
            <p:ph sz="half" idx="4"/>
          </p:nvPr>
        </p:nvSpPr>
        <p:spPr/>
        <p:txBody>
          <a:bodyPr/>
          <a:lstStyle/>
          <a:p>
            <a:r>
              <a:t>1. 优化产品组合的关键在于选择合适的产品,需要考虑以下因素:目标市场、竞争环境、客户需求、公司资源和技术优势等。</a:t>
            </a:r>
          </a:p>
          <a:p>
            <a:r>
              <a:t>2. 产品组合优化策略包括增加新产品、调整现有产品、淘汰旧产品等,在实际应用中应该根据市场需求和企业自身情况灵活运用。</a:t>
            </a:r>
          </a:p>
          <a:p>
            <a:r>
              <a:t>3. 产品组合优化应与服务组合优化相结合,以实现整体协同效果。</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https://d.book118.com/005314311343011113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招聘咨询公司产品组合与服务组合的关系</vt:lpstr>
      <vt:lpstr> 招聘咨询公司产品组合与服务组合的关系</vt:lpstr>
      <vt:lpstr> 招聘咨询公司产品组合与服务组合的关系</vt:lpstr>
      <vt:lpstr> 招聘咨询公司产品组合与服务组合的关系</vt:lpstr>
      <vt:lpstr> 招聘咨询公司产品组合优化的方法</vt:lpstr>
      <vt:lpstr> 招聘咨询公司产品组合优化的方法</vt:lpstr>
      <vt:lpstr> 招聘咨询公司产品组合优化的方法</vt:lpstr>
      <vt:lpstr> 招聘咨询公司产品组合优化的方法</vt:lpstr>
      <vt:lpstr> 招聘咨询公司服务组合优化的方法</vt:lpstr>
      <vt:lpstr> 招聘咨询公司服务组合优化的方法</vt:lpstr>
      <vt:lpstr> 招聘咨询公司服务组合优化的方法</vt:lpstr>
      <vt:lpstr> 招聘咨询公司服务组合优化的方法</vt:lpstr>
      <vt:lpstr> 招聘咨询公司产品组合与服务组合协同优化的策略</vt:lpstr>
      <vt:lpstr> 招聘咨询公司产品组合与服务组合协同优化的策略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2024-09-20T21:00:47.422</cp:lastPrinted>
  <dcterms:created xsi:type="dcterms:W3CDTF">2024-09-20T13:00:47Z</dcterms:created>
  <dcterms:modified xsi:type="dcterms:W3CDTF">2024-09-20T13:00:49Z</dcterms:modified>
</cp:coreProperties>
</file>