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A1D75-A73F-4860-80BA-B2DAAF6F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A99A9-B854-4ABB-A5EC-9BE8AEC56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426F7-EBB3-4E31-B7CB-CC514C065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F31F4-EF60-4F56-819A-3D48A19E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C598E-2390-4467-9899-784352DB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4E88F-8AF1-4E69-8696-715EEEDF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ABA68-CE64-4807-A6F2-838240F70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B81EA-93E4-459D-8B37-5A3DDC5B0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64F03-B797-4888-801E-26782179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6D59-182F-495F-AB66-731A31F7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FCF1F-EEE6-47E9-8F0A-66FB9418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22021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4" b="29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分析当前服装网络营销环境，为服装企业制定有效的网络营销策略提供依据。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评估服装网络营销的优劣势，为服装企业制定合理的网络营销计划提供参考。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预测未来服装网络营销的发展趋势，为服装企业制定长期发展计划提供支持。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随着互联网的普及和电子商务的快速发展，服装网络营销已成为服装企业重要的销售渠道之一。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面对激烈的市场竞争和不断变化的市场需求，服装企业需要了解当前的网络营销环境，制定有效的营销策略。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本报告旨在全面分析服装网络营销环境，为服装企业提供有价值的参考信息。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服装网络营销现状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0" b="263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随着互联网的普及和电子商务的兴起，服装网络市场规模持续扩大，预计未来几年仍将保持增长态势。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消费者对服装的需求呈现多样化趋势，从基本的日常穿着到高端定制，各种类型的服装都能在网络上找到市场。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越来越多的品牌加入到网络营销的行列，竞争日趋激烈，品牌间的市场份额争夺战愈演愈烈。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越来越多的消费者选择通过网络购买服装，尤其是年轻人更倾向于线上购物。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消费者对服装的个性化需求越来越高，不仅要求款式新颖，还注重品牌、质量和服务。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社交媒体成为服装品牌营销的重要渠道，网红、明星等意见领袖的推荐对消费者购买决策产生重要影响。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购物习惯改变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追求个性化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社交媒体影响力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市场上同质化产品较多，品牌间的产品差异化程度不高，导致竞争更加激烈。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随着竞争加剧，服装品牌在营销策略上不断创新，如跨界合作、线上线下联动等，以吸引消费者并提升品牌影响力。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虽然品牌众多，但市场主要由几家大型服装企业占据主导地位，中小企业面临较大的竞争压力。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网络营销环境分析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国家出台了一系列鼓励网络经济发展的政策，为服装网络营销提供了良好的政策环境。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政府对网络营销的监管力度逐渐加强，对服装网络营销的合规性提出了更高的要求。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税收政策对服装网络营销的成本和利润产生影响，企业需关注税收政策的调整。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经济增长带动了消费者购买力的提升，为服装网络营销提供了更大的市场空间。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服装行业正朝着个性化、时尚化和品牌化的方向发展，为服装网络营销提供了更多的机会。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服装市场竞争激烈，企业需不断提升品牌知名度和产品质量。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消费者越来越注重个性化和时尚化，对服装的品质和款式要求更高。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网络文化对年轻一代的消费观念产生深刻影响，为服装网络营销提供了更广阔的市场。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地域文化的差异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地域文化差异对服装消费需求和偏好产生影响，企业需关注不同地域市场的文化特点。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互联网技术的不断进步为服装网络营销提供了更好的平台和工具。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大数据技术能够帮助企业更好地了解消费者需求和行为，提升营销效果。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移动支付的普及为服装网络营销提供了更便捷的支付方式。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移动支付的普及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https://d.book118.com/005322021320011121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2024-09-25T02:44:22.496</cp:lastPrinted>
  <dcterms:created xsi:type="dcterms:W3CDTF">2024-09-24T18:44:22Z</dcterms:created>
  <dcterms:modified xsi:type="dcterms:W3CDTF">2024-09-24T18:44:24Z</dcterms:modified>
</cp:coreProperties>
</file>