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594B2-543F-4BB3-8064-9B7310668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0F46D-BE4D-433F-B5BF-67FD099A6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CD893-97D3-4D24-9375-056FA3EFA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91E03-B0B2-42C9-A2A7-3C38D1646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A65FDB-6A0C-4865-801F-0E9738CA3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3D3A7-DBD9-4901-A981-564497298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5FE34-0DB9-43ED-8A9C-28438CA66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AEDFD-38A4-4E6A-B7EF-4D672624B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30E23-7FF7-481D-ACA9-8887025BF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DDE29-170E-4478-8FC0-EC34D6457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96A90-94D8-434B-B97D-592FE769A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2301231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海绵骨针产业深度调研及未来发展现状趋势预测报告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汇报时间：20XX-XX-XX</a:t>
            </a:r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海绵骨针产业概述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海绵骨针市场现状分析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海绵骨针技术发展现状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海绵骨针产业发展趋势与预测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海绵骨针产业发展面临的挑战与机遇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海绵骨针产业案例研究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海绵骨针产业概述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海绵骨针产业是指以海绵骨针为主要产品，涵盖其研发、生产、销售和应用等环节的产业。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根据产品类型和应用领域，海绵骨针产业可以分为医用海绵骨针和美容海绵骨针等不同类别。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产业规模与产值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全球海绵骨针市场规模不断扩大，预计未来几年将继续保持增长趋势。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随着市场需求的增加，海绵骨针产业的产值也在逐年增长，为相关企业和投资者带来了巨大的商机。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海绵骨针产业的上游主要包括原材料供应商和研发机构等，这些环节为海绵骨针的生产提供了必要的支持和保障。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中游环节主要涉及海绵骨针的生产和制造，包括各种规模的生产企业和制造工厂。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下游环节主要涉及海绵骨针的应用领域，包括医疗机构、美容机构和消费者等。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海绵骨针市场现状分析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海绵骨针在全球范围内需求量稳步增长，尤其在发达国家，由于人口老龄化和医疗技术的进步，需求量呈现上升趋势。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不同地区市场需求存在差异，北美、欧洲和亚太地区是海绵骨针需求量最大的地区，其中亚太地区增长最快。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海绵骨针的需求结构多样化，不同类型、规格和用途的海绵骨针需求量不同，高端产品市场需求增长较快。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全球竞争格局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海绵骨针市场竞争激烈，多家企业参与其中，市场集中度较高，少数大型企业占据主导地位。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区域竞争格局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各地区市场竞争情况存在差异，一些地区呈现寡头竞争格局，而另一些地区则存在较多中小企业竞争。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竞争要素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价格、品质、品牌、服务、渠道等是影响市场竞争的关键要素，企业需全面提升自身实力以应对竞争。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945" r="1894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消费者在选择海绵骨针时，关注点主要包括产品质量、安全性、有效性、品牌信誉和服务等。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消费者在购买海绵骨针时，倾向于选择知名品牌和信誉良好的渠道，同时也会考虑价格因素。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随着消费者对健康和美容的关注度提高，对高品质、高安全性的海绵骨针需求增加，同时个性化定制的需求也在增长。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https://d.book118.com/005323012313011034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2024-08-30T14:23:36.373</cp:lastPrinted>
  <dcterms:created xsi:type="dcterms:W3CDTF">2024-08-30T06:23:36Z</dcterms:created>
  <dcterms:modified xsi:type="dcterms:W3CDTF">2024-08-30T06:23:38Z</dcterms:modified>
</cp:coreProperties>
</file>