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AA68E-0C09-4316-A8B7-D647A0AA4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8B1FF-6131-4B7C-A2AE-A1B94BF81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58F3E-8F8B-4238-9D9E-52B1159D6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48BE6-8CD6-4454-82B3-6C45A44F6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31EDEE-A2B7-4036-9352-1EE4DC4C8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8338FA-5203-4405-9E10-6D6206F42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F8F2C7-B6B5-4CD4-9D9E-9853C9A77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9F78D-B6B2-4524-89A2-595B40E70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AA257-BD89-4802-ABA9-2A17BE3BB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4AEAE-EAF4-4B0A-BEAD-A02902957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22795-5111-47D1-B051-4AF9EA56F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231211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PPT课件护理查房模版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98" r="5098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评估护理措施的执行情况，检查护理效果，及时调整护理方案。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促进护理人员之间的交流与合作，提高团队协作能力。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发现和纠正护理工作中的问题，减少差错和事故的发生。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及时发现和处理患者的病情变化，确保患者得到及时有效的治疗。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监督和规范护理操作，防止因操作不当引起的并发症和意外事件。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提高患者及其家属的安全意识和自我保护能力，减少不良事件的发生。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提高护理人员的专业知识和技能水平，使其能够更好地应对临床工作中的各种问题。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通过案例分析和经验分享，促进护理人员的学习和成长。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培养护理人员的创新意识和解决问题的能力，提升其综合素质。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提升护士业务能力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69" r="386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患者护理需求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姓名、年龄、性别、床号、住院号等。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主要诊断、病情变化、症状表现等。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自理能力、心理状况、家庭支持等。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护理措施落实情况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是否按照计划进行护理操作，包括病情观察、给药、饮食护理等。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记录护理操作的时间、内容、执行人员等信息，确保护理操作的规范性和准确性。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对护理措施的效果进行评价，及时调整护理计划，提高护理质量。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护理计划执行情况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护理操作记录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患者病情变化情况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患者生活质量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患者及家属满意度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了解患者的生活质量，包括自理能力、心理状态等，评估护理措施对患者生活质量的影响。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调查患者及家属对护理工作的满意度，收集意见和建议，持续改进护理服务质量。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比较患者入院时和查房时的病情状况，评估护理措施的有效性。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5" r="13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选择一个合适的时间进行查房，确保所有相关人员都能参与。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提前通知相关人员，并确保他们了解查房的时间、地点和目的。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通知与协调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https://d.book118.com/005323121140011112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2024-09-18T20:58:10.933</cp:lastPrinted>
  <dcterms:created xsi:type="dcterms:W3CDTF">2024-09-18T12:58:10Z</dcterms:created>
  <dcterms:modified xsi:type="dcterms:W3CDTF">2024-09-18T12:58:12Z</dcterms:modified>
</cp:coreProperties>
</file>