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9A0EDF-C909-4EAE-991A-EDA1852D64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AC821-62F2-4102-8246-FBF4AAFD1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25E43-16DF-4190-AA0C-41FC3049E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F8EA-37AB-4B8F-B910-2537F763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BF477-B469-4BE2-BFEF-E92B0D076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49758-ED52-4001-B7F6-ECEDCBA51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4CE69-258D-489C-8E07-6EEC2A16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644CE0-973C-4370-871C-EE8781E0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911B9-D611-440A-BAC6-B898C054E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DFAEC-0339-456E-A166-238026C70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CFCA9-3654-4870-A0AE-48E477FF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2C50B-9784-4A7A-B236-E10BDD6A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8BEB203-FB4D-448D-A7FA-AEB3AA2B24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DA7D91B-6751-47E7-8B69-9DF2FDA03D7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2403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养成独立思考与处理问题的能力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独立思考的重要性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如何处理问题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勇于面对挑战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自我激励与自我管理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团队合作与协作能力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独立思考的重要性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为什么独立思考很重要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独立思考是解决问题的关键。它可以帮助我们在面对复杂情况时更全面地了解问题，培养判断力和决策能力，并更好地解决问题和面对挑战。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加快解决问题的速度，提高解决问题的准确性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独立思考的好处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提高解决问题的效率和准确性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相信自己的能力，承担起自己的责任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增强自信心和责任感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在竞争中脱颖而出，创造新的可能性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提升竞争力和创造力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受到周围舆论的影响，难以独立思考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独立思考的障碍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社会舆论的影响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过度自我设限，无法打破思维定势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自我设限和局限性思维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缺乏自信心，畏惧表达个人观点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缺乏自信和怯懦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勇于表达观点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勇敢发表自己的看法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尊重他人看法，坚持自己观点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锻炼逻辑思维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练习逻辑推理，深入分析问题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培养辨析能力，提升思维逻辑性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如何培养独立思考能力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多角度思考问题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尝试站在不同角度思考问题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理解各方观点，做出更全面的判断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独立思考是一种宝贵的能力，能够让我们在人生道路上更加灵活和自信。通过培养独立思考能力，我们可以更好地应对各种挑战，取得更大的成功。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如何处理问题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有效解决问题的步骤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在处理问题时，首先要确定问题，然后收集必要的信息和资源，制定一个解决方案，实施方案并最后评估效果。这些步骤都是有效解决问题的关键所在。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5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处理问题时的思考方式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分析问题的根本原因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关键步骤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寻找适当的解决方案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必要性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全面评估解决方案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创新性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勇于尝试新方法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效果评估与调整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在解决问题后，必须及时评估解决方案的效果，根据评估结果做出调整，并持续改进自己的问题处理能力。这一过程是反思和进步的关键。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应对问题的态度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问题处理中的注意事项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保持冷静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开阔思维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避免局限性思维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外部反馈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寻求他人意见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智慧利用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问题处理中的注意事项</a:t>
            </a:r>
            <a:r>
              <a:rPr lang="en-US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善用资源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毅力与耐性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坚持解决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养成独立思考与处理问题的能力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处理问题不仅需要解决当下具体的难题，更需要培养独立思考和持久学习的能力。这种能力将伴随我们一生，让我们能够应对各种挑战。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开拓视野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提升独立思考能力的方法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独立阅读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培养思辨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自我思考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全面思考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多角度分析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勇于面对挑战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接受挑战的态度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接受挑战需要勇敢面对问题和挑战，不畏困难，永不放弃。寻找解决问题的乐趣和意义是接受挑战的重要态度之一。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挑战是人生的动力和推动力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挑战带来的成长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促使个人成长和进步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挑战是检验能力的机会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检验个人能力和潜力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挑战锻炼人的意志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增强个人意志和毅力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克服困难的方法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正确的人生观是克服困难的基础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树立正确的人生观和价值观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困难时借力使力更容易成功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寻求支持和帮助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坚持不懈是克服困难的关键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培养坚韧不拔的意志力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更加勇敢和果断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敢于迎接新的挑战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果断地解决问题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更加成熟和有担当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经历挑战后变得更加成熟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肩负起更多责任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面对挑战的收获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更加坚强和自信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克服困难后自信心大增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坚定地面对未来挑战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勇于面对挑战，不畏困难，寻找解决问题的乐趣和意义，树立正确的人生观和价值观，培养坚韧不拔的意志力，挑战会带来成长和收获，让我们变得更加坚强、自信、勇敢、果断、成熟和有担当。面对挑战，我们在成长中不断前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自我激励与自我管理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https://d.book118.com/005324034013011130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养成独立思考与处理问题的能力</vt:lpstr>
      <vt:lpstr>目录</vt:lpstr>
      <vt:lpstr>第1章 独立思考的重要性</vt:lpstr>
      <vt:lpstr> </vt:lpstr>
      <vt:lpstr>独立思考的好处</vt:lpstr>
      <vt:lpstr>独立思考的障碍</vt:lpstr>
      <vt:lpstr>如何培养独立思考能力</vt:lpstr>
      <vt:lpstr>结语</vt:lpstr>
      <vt:lpstr>第2章 如何处理问题</vt:lpstr>
      <vt:lpstr> </vt:lpstr>
      <vt:lpstr>处理问题时的思考方式</vt:lpstr>
      <vt:lpstr> </vt:lpstr>
      <vt:lpstr>问题处理中的注意事项</vt:lpstr>
      <vt:lpstr>问题处理中的注意事项-续</vt:lpstr>
      <vt:lpstr>养成独立思考与处理问题的能力</vt:lpstr>
      <vt:lpstr>提升独立思考能力的方法</vt:lpstr>
      <vt:lpstr>第3章 勇于面对挑战</vt:lpstr>
      <vt:lpstr> </vt:lpstr>
      <vt:lpstr>挑战带来的成长</vt:lpstr>
      <vt:lpstr>克服困难的方法</vt:lpstr>
      <vt:lpstr>面对挑战的收获</vt:lpstr>
      <vt:lpstr>结尾</vt:lpstr>
      <vt:lpstr>第4章 自我激励与自我管理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2024-09-29T14:36:36.722</cp:lastPrinted>
  <dcterms:created xsi:type="dcterms:W3CDTF">2024-09-29T06:36:36Z</dcterms:created>
  <dcterms:modified xsi:type="dcterms:W3CDTF">2024-09-29T06:36:41Z</dcterms:modified>
</cp:coreProperties>
</file>