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899E4-0145-43B5-B62B-05A5C1054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34E7C-D127-4F49-9948-72A8B5B01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2BCC4-E5AB-4933-8DD2-6D0F76CA9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8CFF94-58DC-4B6B-A654-E2984762B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6E8DDE-6509-45D9-913A-4F9022A0E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5336BF-E5EF-4E0F-9AB3-32BC62CBB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3FB97C-612A-436C-AAC6-26F3720EC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A7BAD9-E1A0-4B98-B127-38B81AB20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08D37F-D790-4606-BDAC-C106835F8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759EA-2BE9-4CD9-A915-E21F2FB20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65FAE-3F19-4E54-9CE8-4A7016D0B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33112201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提升销售专业素养与客户关系的培训计划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销售专业素养提升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客户关系建立与维护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团队协作与领导力培养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客户服务质量优化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营销策略及执行计划制定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法律法规与职业道德教育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销售专业素养提升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深入了解公司所售产品的特点、优势及应用场景，以便能够准确地向客户传达产品价值。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行业知识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掌握所在行业的发展趋势、竞争态势及政策法规，以便能够洞察市场机会和客户需求。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学习有效的销售技巧，如倾听、引导、谈判等，以便能够更好地与客户沟通和建立信任。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专业知识与技能培养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建立并维护良好的客户关系，包括客户档案的建立、跟进记录的完善、定期回访等。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根据客户需求和市场情况，制定针对性的销售策略和方案，以便能够更好地满足客户需求和实现销售目标。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销售策略制定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357" r="1635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42" r="10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掌握商务谈判的技巧和策略，如利益分析、让步策略等，以便能够在谈判中争取到更有利的条件。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商务谈判技巧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销售技巧与策略掌握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市场分析与判断能力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市场调研与分析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掌握市场调研的方法和工具，了解市场趋势和客户需求，以便能够为销售策略的制定提供有力支持。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了解竞争对手的产品特点、销售策略及市场份额等，以便能够制定有效的竞争应对策略。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风险评估与应对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识别销售过程中可能遇到的风险和问题，制定相应的应对措施和预案，以便能够确保销售目标的顺利实现。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客户关系建立与维护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提供个性化解决方案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根据客户需求，提供定制化的产品或服务方案，以满足客户的特殊需求。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持续跟进与反馈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在销售过程中，持续跟进客户需求的变化，并及时调整方案，确保客户满意度的持续提升。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通过积极与客户交流，了解客户的真实需求和期望，包括产品功能、性能、价格等方面的要求。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客户需求理解与满足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掌握清晰、简洁、有逻辑性的沟通方式，以便与客户建立良好的沟通基础。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260" r="1626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5875" r="5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342" b="3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积极倾听客户的意见和反馈，理解客户的真实想法和需求，为后续的销售和服务提供有力支持。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倾听能力培养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学会管理自己的情绪，保持冷静和理性，同时培养同理心，站在客户的角度思考问题。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情绪管理与同理心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有效沟通与倾听技巧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604" r="360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通过优质的产品和服务，以及良好的客户体验，建立客户对品牌的信任和忠诚度。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建立信任与忠诚度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定期回访客户，了解客户的使用情况和满意度，及时处理问题，维护良好的客户关系。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定期回访与维护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为客户提供额外的增值服务，如产品升级、售后支持等，提升客户对品牌的认同感和满意度。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提供增值服务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积极探索与客户合作的新领域和机会，实现双方共赢的长期发展。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拓展合作领域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建立长期合作关系策略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团队协作与领导力培养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5029" b="502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实践跨部门协作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组织跨部门联合项目或活动，让销售人员在实践中提升协作能力。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强化跨部门沟通与合作意识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通过案例分析、角色扮演等方式，培养销售人员主动与其他部门沟通协作的习惯，打破部门壁垒。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掌握跨部门协作技巧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学习有效沟通技巧、冲突处理方法等，提高销售人员在跨部门项目中的协作能力。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跨部门协作能力提升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团队管理技巧学习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学习团队建设、激励、决策等方面的技巧，提高销售人员的团队管理能力。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领导力培养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通过讲座、案例分析等方式，让销售人员了解领导力的内涵和重要性，培养领导意识。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领导力实践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组织团队活动或项目，让销售人员在实践中锻炼领导力。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领导力及团队管理技巧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https://d.book118.com/005331122013011040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2024-08-30T22:50:46.393</cp:lastPrinted>
  <dcterms:created xsi:type="dcterms:W3CDTF">2024-08-30T14:50:46Z</dcterms:created>
  <dcterms:modified xsi:type="dcterms:W3CDTF">2024-08-30T14:50:48Z</dcterms:modified>
</cp:coreProperties>
</file>