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983DE-F4F8-4B83-BF61-1A664E31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1DCF1-7CF6-49A9-A68F-DAA8614A5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6BC40-B412-4816-A31F-CD976714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1DD8F-F654-4933-B76F-E597BD05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2FDC10-2551-45B7-8308-B92C0EA2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2B0A86-D43A-4E8C-B2FF-FC4AB7F6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8991A-0F41-46A6-B86D-3B6C43C0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3A395-4AA1-40C6-9225-8B579C63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73C81-7187-42C6-A483-64FE2AED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0E2DF-6E7D-4927-9F4B-B0ACE49F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23C9D-EC52-4919-8359-7282AABD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323120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《焊缝结晶过程》PPT课件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焊缝结晶过程的理论基础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焊缝结晶过程的实验研究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焊缝结晶过程的实际应用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焊缝结晶过程的未来发展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焊缝结晶过程的重要性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焊接是工业制造中的重要工艺，而焊缝结晶过程是焊接过程中的关键环节，直接影响到焊接接头的质量。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了解焊缝结晶过程有助于优化焊接工艺，提高焊接接头的性能，延长产品的使用寿命。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焊缝结晶是指熔融状态的焊缝金属冷却和凝固的过程。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在结晶过程中，焊缝金属会形成晶体结构，这个晶体结构决定了焊接接头的力学性能和物理性能。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焊缝结晶过程受到焊接工艺参数、母材的化学成分和焊材的选用等因素的影响。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焊缝结晶过程的基本概念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焊缝结晶过程的理论基础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在焊接过程中，由于热源的作用，母材局部熔化形成熔池。熔池的形状和大小取决于焊接参数和母材的特性。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随着焊接过程的进行，熔池中的液态金属逐渐冷却并发生凝固。凝固过程中，金属的相变和结晶过程对焊缝的性能产生重要影响。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熔池的形成与凝固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熔池的凝固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熔池的形成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固态相变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在焊接过程中，母材发生固态相变，如奥氏体向铁素体的转变。这些相变会影响焊缝金属的力学性能和耐腐蚀性。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液态相变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液态金属在冷却过程中发生相变，如从液态向固态的转变。相变会影响焊缝金属的结晶形态和结构。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焊缝金属的相变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焊缝金属的结晶形态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焊缝金属的结晶形态对焊缝的性能具有重要影响。常见的结晶形态包括树枝状结晶、等轴晶粒和柱状晶粒等。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结晶形态的形成受到焊接工艺参数、母材的成分和组织状态以及保护气体等因素的影响。了解和控制结晶形态对于优化焊缝性能具有重要意义。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焊缝结晶过程的实验研究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金相显微镜、扫描电子显微镜（SEM）、能谱分析仪（EDS）等。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不同成分的母材、填充材料、保护气体等。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实验设备与材料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https://d.book118.com/005332312013011044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2024-09-06T06:02:22.139</cp:lastPrinted>
  <dcterms:created xsi:type="dcterms:W3CDTF">2024-09-05T22:02:22Z</dcterms:created>
  <dcterms:modified xsi:type="dcterms:W3CDTF">2024-09-05T22:02:24Z</dcterms:modified>
</cp:coreProperties>
</file>